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fbfe53635a41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708e4b8e374c33"/>
  </p:sldMasterIdLst>
  <p:sldIdLst>
    <p:sldId xmlns:r="http://schemas.openxmlformats.org/officeDocument/2006/relationships" id="256" r:id="Reb9ac5536ded43c4"/>
    <p:sldId xmlns:r="http://schemas.openxmlformats.org/officeDocument/2006/relationships" id="257" r:id="R4bdf7f80152b4452"/>
    <p:sldId xmlns:r="http://schemas.openxmlformats.org/officeDocument/2006/relationships" id="258" r:id="Rf4a7e2c9959e47bd"/>
    <p:sldId xmlns:r="http://schemas.openxmlformats.org/officeDocument/2006/relationships" id="259" r:id="R37900001865c4db6"/>
    <p:sldId xmlns:r="http://schemas.openxmlformats.org/officeDocument/2006/relationships" id="260" r:id="R773ee869560a4c13"/>
    <p:sldId xmlns:r="http://schemas.openxmlformats.org/officeDocument/2006/relationships" id="261" r:id="R91e4ca53340642f5"/>
    <p:sldId xmlns:r="http://schemas.openxmlformats.org/officeDocument/2006/relationships" id="262" r:id="R915143b61a4740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08e4b8e374c33" /><Relationship Type="http://schemas.openxmlformats.org/officeDocument/2006/relationships/slide" Target="/ppt/slides/slide1.xml" Id="Reb9ac5536ded43c4" /><Relationship Type="http://schemas.openxmlformats.org/officeDocument/2006/relationships/slide" Target="/ppt/slides/slide2.xml" Id="R4bdf7f80152b4452" /><Relationship Type="http://schemas.openxmlformats.org/officeDocument/2006/relationships/slide" Target="/ppt/slides/slide3.xml" Id="Rf4a7e2c9959e47bd" /><Relationship Type="http://schemas.openxmlformats.org/officeDocument/2006/relationships/slide" Target="/ppt/slides/slide4.xml" Id="R37900001865c4db6" /><Relationship Type="http://schemas.openxmlformats.org/officeDocument/2006/relationships/slide" Target="/ppt/slides/slide5.xml" Id="R773ee869560a4c13" /><Relationship Type="http://schemas.openxmlformats.org/officeDocument/2006/relationships/slide" Target="/ppt/slides/slide6.xml" Id="R91e4ca53340642f5" /><Relationship Type="http://schemas.openxmlformats.org/officeDocument/2006/relationships/slide" Target="/ppt/slides/slide7.xml" Id="R915143b61a4740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7c27bbdc841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e3be004214de1" /><Relationship Type="http://schemas.openxmlformats.org/officeDocument/2006/relationships/theme" Target="/ppt/slideMasters/theme/theme1.xml" Id="Rf4bb8f9541d841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4e3be004214d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6210b828146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36dde14da40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b5eb1cf10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ec6bd27a747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4295984684a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06e62b0bb44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88b4e08bb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APOTEKGÅRDEN SORTLAND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APOTEKGÅRDEN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APOTEKGÅRDEN SORTLAND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APOTEKGÅRDEN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APOTEKGÅRDEN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APOTEKGÅRDEN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5 864 201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8 930 735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APOTEKGÅRDEN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ANDREAS BERNTSEN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 BERNTSEN REINSLI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VERONICA BERNTSEN HJELLE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APOTEKGÅRDEN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Gårdsalléen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927 386 003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APOTEKGÅRDEN SORTLAND AS</a:t>
            </a:r>
          </a:p>
        </p:txBody>
      </p:sp>
    </p:spTree>
  </p:cSld>
  <p:clrMapOvr>
    <a:masterClrMapping xmlns:a="http://schemas.openxmlformats.org/drawingml/2006/main"/>
  </p:clrMapOvr>
</p:sld>
</file>