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503a8fa45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8a9b2995c46d4"/>
  </p:sldMasterIdLst>
  <p:sldIdLst>
    <p:sldId xmlns:r="http://schemas.openxmlformats.org/officeDocument/2006/relationships" id="256" r:id="Red7227a962074773"/>
    <p:sldId xmlns:r="http://schemas.openxmlformats.org/officeDocument/2006/relationships" id="257" r:id="R98e3d67b54964221"/>
    <p:sldId xmlns:r="http://schemas.openxmlformats.org/officeDocument/2006/relationships" id="258" r:id="R193eff1e38c64288"/>
    <p:sldId xmlns:r="http://schemas.openxmlformats.org/officeDocument/2006/relationships" id="259" r:id="Rcb8134826ba44930"/>
    <p:sldId xmlns:r="http://schemas.openxmlformats.org/officeDocument/2006/relationships" id="260" r:id="R1fecc5c578df4837"/>
    <p:sldId xmlns:r="http://schemas.openxmlformats.org/officeDocument/2006/relationships" id="261" r:id="Rc551dd0164c84a3e"/>
    <p:sldId xmlns:r="http://schemas.openxmlformats.org/officeDocument/2006/relationships" id="262" r:id="R555fb553075e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8a9b2995c46d4" /><Relationship Type="http://schemas.openxmlformats.org/officeDocument/2006/relationships/slide" Target="/ppt/slides/slide1.xml" Id="Red7227a962074773" /><Relationship Type="http://schemas.openxmlformats.org/officeDocument/2006/relationships/slide" Target="/ppt/slides/slide2.xml" Id="R98e3d67b54964221" /><Relationship Type="http://schemas.openxmlformats.org/officeDocument/2006/relationships/slide" Target="/ppt/slides/slide3.xml" Id="R193eff1e38c64288" /><Relationship Type="http://schemas.openxmlformats.org/officeDocument/2006/relationships/slide" Target="/ppt/slides/slide4.xml" Id="Rcb8134826ba44930" /><Relationship Type="http://schemas.openxmlformats.org/officeDocument/2006/relationships/slide" Target="/ppt/slides/slide5.xml" Id="R1fecc5c578df4837" /><Relationship Type="http://schemas.openxmlformats.org/officeDocument/2006/relationships/slide" Target="/ppt/slides/slide6.xml" Id="Rc551dd0164c84a3e" /><Relationship Type="http://schemas.openxmlformats.org/officeDocument/2006/relationships/slide" Target="/ppt/slides/slide7.xml" Id="R555fb553075e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80528d5e2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6fe5f4d4421d" /><Relationship Type="http://schemas.openxmlformats.org/officeDocument/2006/relationships/theme" Target="/ppt/slideMasters/theme/theme1.xml" Id="Rf26d4fab4be3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96fe5f4d4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71b544a2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275b8865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7f3f4ba5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fd6b910b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b73012d7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a7b4633d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7370cab58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704 176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 VUKOVIC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