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8a58bfd9aef4b7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c966cf721134a80"/>
  </p:sldMasterIdLst>
  <p:sldIdLst>
    <p:sldId xmlns:r="http://schemas.openxmlformats.org/officeDocument/2006/relationships" id="256" r:id="R99a6d18eb01a49c7"/>
    <p:sldId xmlns:r="http://schemas.openxmlformats.org/officeDocument/2006/relationships" id="257" r:id="R03e85fb4c5ea4047"/>
    <p:sldId xmlns:r="http://schemas.openxmlformats.org/officeDocument/2006/relationships" id="258" r:id="R70ef5554952d49f4"/>
    <p:sldId xmlns:r="http://schemas.openxmlformats.org/officeDocument/2006/relationships" id="259" r:id="Re5399b1cde334d29"/>
    <p:sldId xmlns:r="http://schemas.openxmlformats.org/officeDocument/2006/relationships" id="260" r:id="Rb0f33ab16c6549fb"/>
    <p:sldId xmlns:r="http://schemas.openxmlformats.org/officeDocument/2006/relationships" id="261" r:id="Rdae67cb511144921"/>
    <p:sldId xmlns:r="http://schemas.openxmlformats.org/officeDocument/2006/relationships" id="262" r:id="R8da875649adc4db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966cf721134a80" /><Relationship Type="http://schemas.openxmlformats.org/officeDocument/2006/relationships/slide" Target="/ppt/slides/slide1.xml" Id="R99a6d18eb01a49c7" /><Relationship Type="http://schemas.openxmlformats.org/officeDocument/2006/relationships/slide" Target="/ppt/slides/slide2.xml" Id="R03e85fb4c5ea4047" /><Relationship Type="http://schemas.openxmlformats.org/officeDocument/2006/relationships/slide" Target="/ppt/slides/slide3.xml" Id="R70ef5554952d49f4" /><Relationship Type="http://schemas.openxmlformats.org/officeDocument/2006/relationships/slide" Target="/ppt/slides/slide4.xml" Id="Re5399b1cde334d29" /><Relationship Type="http://schemas.openxmlformats.org/officeDocument/2006/relationships/slide" Target="/ppt/slides/slide5.xml" Id="Rb0f33ab16c6549fb" /><Relationship Type="http://schemas.openxmlformats.org/officeDocument/2006/relationships/slide" Target="/ppt/slides/slide6.xml" Id="Rdae67cb511144921" /><Relationship Type="http://schemas.openxmlformats.org/officeDocument/2006/relationships/slide" Target="/ppt/slides/slide7.xml" Id="R8da875649adc4db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ea940d53214f4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b22b3620b8436c" /><Relationship Type="http://schemas.openxmlformats.org/officeDocument/2006/relationships/theme" Target="/ppt/slideMasters/theme/theme1.xml" Id="R3aa5b238cebb438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1b22b3620b8436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ae7408252a4d7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dad45fb6f8400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a294e6ad6c494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56aa90fba741a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ccc718f6c345e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b029a9c0d243d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65bf092417425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CKNH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CKNH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CKNH INVEST AS ble etablert [år] og holder til i Florø.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CKNH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CKNH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CKNH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−7 415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622 586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822 624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1 532 972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CKNH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HALVORSEN CECILIE K 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CKNH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Hammaren 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6908 Florø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927 387 603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CKNH INVEST AS</a:t>
            </a:r>
          </a:p>
        </p:txBody>
      </p:sp>
    </p:spTree>
  </p:cSld>
  <p:clrMapOvr>
    <a:masterClrMapping xmlns:a="http://schemas.openxmlformats.org/drawingml/2006/main"/>
  </p:clrMapOvr>
</p:sld>
</file>