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4bb00a378146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06d229e08742d6"/>
  </p:sldMasterIdLst>
  <p:sldIdLst>
    <p:sldId xmlns:r="http://schemas.openxmlformats.org/officeDocument/2006/relationships" id="256" r:id="Ra885c083a70841df"/>
    <p:sldId xmlns:r="http://schemas.openxmlformats.org/officeDocument/2006/relationships" id="257" r:id="R3c76bab61ef14a99"/>
    <p:sldId xmlns:r="http://schemas.openxmlformats.org/officeDocument/2006/relationships" id="258" r:id="R99ae5a6cd10e4466"/>
    <p:sldId xmlns:r="http://schemas.openxmlformats.org/officeDocument/2006/relationships" id="259" r:id="R84bf474e0d7d4b3f"/>
    <p:sldId xmlns:r="http://schemas.openxmlformats.org/officeDocument/2006/relationships" id="260" r:id="Rced82134dfaa4a94"/>
    <p:sldId xmlns:r="http://schemas.openxmlformats.org/officeDocument/2006/relationships" id="261" r:id="R218eb5aa457d4840"/>
    <p:sldId xmlns:r="http://schemas.openxmlformats.org/officeDocument/2006/relationships" id="262" r:id="R41e98e555e3344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6d229e08742d6" /><Relationship Type="http://schemas.openxmlformats.org/officeDocument/2006/relationships/slide" Target="/ppt/slides/slide1.xml" Id="Ra885c083a70841df" /><Relationship Type="http://schemas.openxmlformats.org/officeDocument/2006/relationships/slide" Target="/ppt/slides/slide2.xml" Id="R3c76bab61ef14a99" /><Relationship Type="http://schemas.openxmlformats.org/officeDocument/2006/relationships/slide" Target="/ppt/slides/slide3.xml" Id="R99ae5a6cd10e4466" /><Relationship Type="http://schemas.openxmlformats.org/officeDocument/2006/relationships/slide" Target="/ppt/slides/slide4.xml" Id="R84bf474e0d7d4b3f" /><Relationship Type="http://schemas.openxmlformats.org/officeDocument/2006/relationships/slide" Target="/ppt/slides/slide5.xml" Id="Rced82134dfaa4a94" /><Relationship Type="http://schemas.openxmlformats.org/officeDocument/2006/relationships/slide" Target="/ppt/slides/slide6.xml" Id="R218eb5aa457d4840" /><Relationship Type="http://schemas.openxmlformats.org/officeDocument/2006/relationships/slide" Target="/ppt/slides/slide7.xml" Id="R41e98e555e3344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36d2f376d47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b46d6a0004b9b" /><Relationship Type="http://schemas.openxmlformats.org/officeDocument/2006/relationships/theme" Target="/ppt/slideMasters/theme/theme1.xml" Id="R4f93605a5c9548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fb46d6a0004b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e4d0602df42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6786c74fc40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7cdba5d1e43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6ef0e8a994f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0cedfa22748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9976704f84c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ecfe9042a45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EDVARDSEN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ØKONOMISERVICE AS ble etablert [år] og holder til i Sleneset.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16 865 646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1 695 334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1 383 836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4 717 997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10 042 145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KNUT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8762 Sleneset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knut@edvardsenregnskap.no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www.edvardsenregnskap.no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927 389 754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ØKONOMISERVICE AS</a:t>
            </a:r>
          </a:p>
        </p:txBody>
      </p:sp>
    </p:spTree>
  </p:cSld>
  <p:clrMapOvr>
    <a:masterClrMapping xmlns:a="http://schemas.openxmlformats.org/drawingml/2006/main"/>
  </p:clrMapOvr>
</p:sld>
</file>