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1abc8915bf4a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220ee688834288"/>
  </p:sldMasterIdLst>
  <p:sldIdLst>
    <p:sldId xmlns:r="http://schemas.openxmlformats.org/officeDocument/2006/relationships" id="256" r:id="R3d1fbbddd7474178"/>
    <p:sldId xmlns:r="http://schemas.openxmlformats.org/officeDocument/2006/relationships" id="257" r:id="R9d2a35b601eb4bb0"/>
    <p:sldId xmlns:r="http://schemas.openxmlformats.org/officeDocument/2006/relationships" id="258" r:id="Rfeff86b5b3c54894"/>
    <p:sldId xmlns:r="http://schemas.openxmlformats.org/officeDocument/2006/relationships" id="259" r:id="R58de55cb31fc4c68"/>
    <p:sldId xmlns:r="http://schemas.openxmlformats.org/officeDocument/2006/relationships" id="260" r:id="R919ab589bd4941ec"/>
    <p:sldId xmlns:r="http://schemas.openxmlformats.org/officeDocument/2006/relationships" id="261" r:id="R1938bea7c40340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20ee688834288" /><Relationship Type="http://schemas.openxmlformats.org/officeDocument/2006/relationships/slide" Target="/ppt/slides/slide1.xml" Id="R3d1fbbddd7474178" /><Relationship Type="http://schemas.openxmlformats.org/officeDocument/2006/relationships/slide" Target="/ppt/slides/slide2.xml" Id="R9d2a35b601eb4bb0" /><Relationship Type="http://schemas.openxmlformats.org/officeDocument/2006/relationships/slide" Target="/ppt/slides/slide3.xml" Id="Rfeff86b5b3c54894" /><Relationship Type="http://schemas.openxmlformats.org/officeDocument/2006/relationships/slide" Target="/ppt/slides/slide4.xml" Id="R58de55cb31fc4c68" /><Relationship Type="http://schemas.openxmlformats.org/officeDocument/2006/relationships/slide" Target="/ppt/slides/slide5.xml" Id="R919ab589bd4941ec" /><Relationship Type="http://schemas.openxmlformats.org/officeDocument/2006/relationships/slide" Target="/ppt/slides/slide6.xml" Id="R1938bea7c40340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038baf30d46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f28de16fc45ab" /><Relationship Type="http://schemas.openxmlformats.org/officeDocument/2006/relationships/theme" Target="/ppt/slideMasters/theme/theme1.xml" Id="Rbf281804825040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8f28de16fc45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9b2e7d75a48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60923f3a344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34e1c88924e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bf1d7236c42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43b4737a944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ed3376a764d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FLYGIND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