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ea9393e58444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4805b441024dca"/>
  </p:sldMasterIdLst>
  <p:sldIdLst>
    <p:sldId xmlns:r="http://schemas.openxmlformats.org/officeDocument/2006/relationships" id="256" r:id="R695aba0032784456"/>
    <p:sldId xmlns:r="http://schemas.openxmlformats.org/officeDocument/2006/relationships" id="257" r:id="R9117767d2a2a4825"/>
    <p:sldId xmlns:r="http://schemas.openxmlformats.org/officeDocument/2006/relationships" id="258" r:id="R4c342ea0096d436c"/>
    <p:sldId xmlns:r="http://schemas.openxmlformats.org/officeDocument/2006/relationships" id="259" r:id="Re3e3e3950d884735"/>
    <p:sldId xmlns:r="http://schemas.openxmlformats.org/officeDocument/2006/relationships" id="260" r:id="R20a4cc2dfbf74c56"/>
    <p:sldId xmlns:r="http://schemas.openxmlformats.org/officeDocument/2006/relationships" id="261" r:id="Ra383b37abc2c4c1a"/>
    <p:sldId xmlns:r="http://schemas.openxmlformats.org/officeDocument/2006/relationships" id="262" r:id="R893afc7bd7fe4f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4805b441024dca" /><Relationship Type="http://schemas.openxmlformats.org/officeDocument/2006/relationships/slide" Target="/ppt/slides/slide1.xml" Id="R695aba0032784456" /><Relationship Type="http://schemas.openxmlformats.org/officeDocument/2006/relationships/slide" Target="/ppt/slides/slide2.xml" Id="R9117767d2a2a4825" /><Relationship Type="http://schemas.openxmlformats.org/officeDocument/2006/relationships/slide" Target="/ppt/slides/slide3.xml" Id="R4c342ea0096d436c" /><Relationship Type="http://schemas.openxmlformats.org/officeDocument/2006/relationships/slide" Target="/ppt/slides/slide4.xml" Id="Re3e3e3950d884735" /><Relationship Type="http://schemas.openxmlformats.org/officeDocument/2006/relationships/slide" Target="/ppt/slides/slide5.xml" Id="R20a4cc2dfbf74c56" /><Relationship Type="http://schemas.openxmlformats.org/officeDocument/2006/relationships/slide" Target="/ppt/slides/slide6.xml" Id="Ra383b37abc2c4c1a" /><Relationship Type="http://schemas.openxmlformats.org/officeDocument/2006/relationships/slide" Target="/ppt/slides/slide7.xml" Id="R893afc7bd7fe4f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de8f08bfd84e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b58a5f46e459f" /><Relationship Type="http://schemas.openxmlformats.org/officeDocument/2006/relationships/theme" Target="/ppt/slideMasters/theme/theme1.xml" Id="Re925fc28e4f542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eb58a5f46e45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7241327e34a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d6043980748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bcaffba1e41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50cdd344c4b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b248b3d534d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653da80624f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239b413ce4f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FLYGIND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FLYGIND INVEST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26 617 026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667 455 261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667 944 273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HOLTH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927 396 521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