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7c1d18942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757f69da34a6f"/>
  </p:sldMasterIdLst>
  <p:sldIdLst>
    <p:sldId xmlns:r="http://schemas.openxmlformats.org/officeDocument/2006/relationships" id="256" r:id="Ra710d5618d47447a"/>
    <p:sldId xmlns:r="http://schemas.openxmlformats.org/officeDocument/2006/relationships" id="257" r:id="Rd51a2e853752482e"/>
    <p:sldId xmlns:r="http://schemas.openxmlformats.org/officeDocument/2006/relationships" id="258" r:id="Rdc7323e420fd4b8d"/>
    <p:sldId xmlns:r="http://schemas.openxmlformats.org/officeDocument/2006/relationships" id="259" r:id="Rec99bf837fa847ab"/>
    <p:sldId xmlns:r="http://schemas.openxmlformats.org/officeDocument/2006/relationships" id="260" r:id="Rb8ce35dfc303425b"/>
    <p:sldId xmlns:r="http://schemas.openxmlformats.org/officeDocument/2006/relationships" id="261" r:id="Rf234158e9027439d"/>
    <p:sldId xmlns:r="http://schemas.openxmlformats.org/officeDocument/2006/relationships" id="262" r:id="R5753b0205ef2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757f69da34a6f" /><Relationship Type="http://schemas.openxmlformats.org/officeDocument/2006/relationships/slide" Target="/ppt/slides/slide1.xml" Id="Ra710d5618d47447a" /><Relationship Type="http://schemas.openxmlformats.org/officeDocument/2006/relationships/slide" Target="/ppt/slides/slide2.xml" Id="Rd51a2e853752482e" /><Relationship Type="http://schemas.openxmlformats.org/officeDocument/2006/relationships/slide" Target="/ppt/slides/slide3.xml" Id="Rdc7323e420fd4b8d" /><Relationship Type="http://schemas.openxmlformats.org/officeDocument/2006/relationships/slide" Target="/ppt/slides/slide4.xml" Id="Rec99bf837fa847ab" /><Relationship Type="http://schemas.openxmlformats.org/officeDocument/2006/relationships/slide" Target="/ppt/slides/slide5.xml" Id="Rb8ce35dfc303425b" /><Relationship Type="http://schemas.openxmlformats.org/officeDocument/2006/relationships/slide" Target="/ppt/slides/slide6.xml" Id="Rf234158e9027439d" /><Relationship Type="http://schemas.openxmlformats.org/officeDocument/2006/relationships/slide" Target="/ppt/slides/slide7.xml" Id="R5753b0205ef2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25719c0c4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593a5fdc54b59" /><Relationship Type="http://schemas.openxmlformats.org/officeDocument/2006/relationships/theme" Target="/ppt/slideMasters/theme/theme1.xml" Id="R6eac6771de46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593a5fdc54b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26856d88a40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325b1b15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8a56fff9f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493d65f5945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cef73f8148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a91b755a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579507c0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ACCOUNTING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LØKEN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Amtmand Aalls gate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927 409 593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ACCOUNTING AS</a:t>
            </a:r>
          </a:p>
        </p:txBody>
      </p:sp>
    </p:spTree>
  </p:cSld>
  <p:clrMapOvr>
    <a:masterClrMapping xmlns:a="http://schemas.openxmlformats.org/drawingml/2006/main"/>
  </p:clrMapOvr>
</p:sld>
</file>