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7a7d08c19e45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a5c96a63544df1"/>
  </p:sldMasterIdLst>
  <p:sldIdLst>
    <p:sldId xmlns:r="http://schemas.openxmlformats.org/officeDocument/2006/relationships" id="256" r:id="R007a7863f9834d9e"/>
    <p:sldId xmlns:r="http://schemas.openxmlformats.org/officeDocument/2006/relationships" id="257" r:id="R3b6b0c49ae944abe"/>
    <p:sldId xmlns:r="http://schemas.openxmlformats.org/officeDocument/2006/relationships" id="258" r:id="R302d4ec3263648f5"/>
    <p:sldId xmlns:r="http://schemas.openxmlformats.org/officeDocument/2006/relationships" id="259" r:id="R8ad426c4341d45d0"/>
    <p:sldId xmlns:r="http://schemas.openxmlformats.org/officeDocument/2006/relationships" id="260" r:id="Re5939fdc98b94c22"/>
    <p:sldId xmlns:r="http://schemas.openxmlformats.org/officeDocument/2006/relationships" id="261" r:id="R6fc3261633b8481a"/>
    <p:sldId xmlns:r="http://schemas.openxmlformats.org/officeDocument/2006/relationships" id="262" r:id="R6e91da1980b4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5c96a63544df1" /><Relationship Type="http://schemas.openxmlformats.org/officeDocument/2006/relationships/slide" Target="/ppt/slides/slide1.xml" Id="R007a7863f9834d9e" /><Relationship Type="http://schemas.openxmlformats.org/officeDocument/2006/relationships/slide" Target="/ppt/slides/slide2.xml" Id="R3b6b0c49ae944abe" /><Relationship Type="http://schemas.openxmlformats.org/officeDocument/2006/relationships/slide" Target="/ppt/slides/slide3.xml" Id="R302d4ec3263648f5" /><Relationship Type="http://schemas.openxmlformats.org/officeDocument/2006/relationships/slide" Target="/ppt/slides/slide4.xml" Id="R8ad426c4341d45d0" /><Relationship Type="http://schemas.openxmlformats.org/officeDocument/2006/relationships/slide" Target="/ppt/slides/slide5.xml" Id="Re5939fdc98b94c22" /><Relationship Type="http://schemas.openxmlformats.org/officeDocument/2006/relationships/slide" Target="/ppt/slides/slide6.xml" Id="R6fc3261633b8481a" /><Relationship Type="http://schemas.openxmlformats.org/officeDocument/2006/relationships/slide" Target="/ppt/slides/slide7.xml" Id="R6e91da1980b4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2e188c83a43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f14a27a1845bd" /><Relationship Type="http://schemas.openxmlformats.org/officeDocument/2006/relationships/theme" Target="/ppt/slideMasters/theme/theme1.xml" Id="R37add3e505ae44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6f14a27a1845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3561df2d0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500ac196442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e32fbc63d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4977ef8a340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7fb9aecb243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3317622f441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f50c63735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ØKONOMI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8 369 222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1 766 767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3 338 421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927 411 296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