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3af4ed339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e21aae6c74777"/>
  </p:sldMasterIdLst>
  <p:sldIdLst>
    <p:sldId xmlns:r="http://schemas.openxmlformats.org/officeDocument/2006/relationships" id="256" r:id="R3265beb976fc43cd"/>
    <p:sldId xmlns:r="http://schemas.openxmlformats.org/officeDocument/2006/relationships" id="257" r:id="R675fa915d5c74a82"/>
    <p:sldId xmlns:r="http://schemas.openxmlformats.org/officeDocument/2006/relationships" id="258" r:id="R2fd36f5b71ce4af7"/>
    <p:sldId xmlns:r="http://schemas.openxmlformats.org/officeDocument/2006/relationships" id="259" r:id="R179f75d1bd9c4255"/>
    <p:sldId xmlns:r="http://schemas.openxmlformats.org/officeDocument/2006/relationships" id="260" r:id="Rf30846651d614043"/>
    <p:sldId xmlns:r="http://schemas.openxmlformats.org/officeDocument/2006/relationships" id="261" r:id="R7da38a6138354a02"/>
    <p:sldId xmlns:r="http://schemas.openxmlformats.org/officeDocument/2006/relationships" id="262" r:id="R0512ed232f8f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e21aae6c74777" /><Relationship Type="http://schemas.openxmlformats.org/officeDocument/2006/relationships/slide" Target="/ppt/slides/slide1.xml" Id="R3265beb976fc43cd" /><Relationship Type="http://schemas.openxmlformats.org/officeDocument/2006/relationships/slide" Target="/ppt/slides/slide2.xml" Id="R675fa915d5c74a82" /><Relationship Type="http://schemas.openxmlformats.org/officeDocument/2006/relationships/slide" Target="/ppt/slides/slide3.xml" Id="R2fd36f5b71ce4af7" /><Relationship Type="http://schemas.openxmlformats.org/officeDocument/2006/relationships/slide" Target="/ppt/slides/slide4.xml" Id="R179f75d1bd9c4255" /><Relationship Type="http://schemas.openxmlformats.org/officeDocument/2006/relationships/slide" Target="/ppt/slides/slide5.xml" Id="Rf30846651d614043" /><Relationship Type="http://schemas.openxmlformats.org/officeDocument/2006/relationships/slide" Target="/ppt/slides/slide6.xml" Id="R7da38a6138354a02" /><Relationship Type="http://schemas.openxmlformats.org/officeDocument/2006/relationships/slide" Target="/ppt/slides/slide7.xml" Id="R0512ed232f8f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13df76ee1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ae2d28d574ce0" /><Relationship Type="http://schemas.openxmlformats.org/officeDocument/2006/relationships/theme" Target="/ppt/slideMasters/theme/theme1.xml" Id="R9188f0ecffbb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ae2d28d57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2d00e6dd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2e954cce7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1f4f889b0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f626457ac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301e02b8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c05be70bf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494132f05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