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5a706439d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a2c8a5b53427a"/>
  </p:sldMasterIdLst>
  <p:sldIdLst>
    <p:sldId xmlns:r="http://schemas.openxmlformats.org/officeDocument/2006/relationships" id="256" r:id="R969b1bfd51eb4297"/>
    <p:sldId xmlns:r="http://schemas.openxmlformats.org/officeDocument/2006/relationships" id="257" r:id="R20b1e58587594331"/>
    <p:sldId xmlns:r="http://schemas.openxmlformats.org/officeDocument/2006/relationships" id="258" r:id="Re54889d2033c4a02"/>
    <p:sldId xmlns:r="http://schemas.openxmlformats.org/officeDocument/2006/relationships" id="259" r:id="R273c72af06544c30"/>
    <p:sldId xmlns:r="http://schemas.openxmlformats.org/officeDocument/2006/relationships" id="260" r:id="Re41dd242488e45b4"/>
    <p:sldId xmlns:r="http://schemas.openxmlformats.org/officeDocument/2006/relationships" id="261" r:id="R424ad30c97e54ee9"/>
    <p:sldId xmlns:r="http://schemas.openxmlformats.org/officeDocument/2006/relationships" id="262" r:id="Rac3792c7c197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a2c8a5b53427a" /><Relationship Type="http://schemas.openxmlformats.org/officeDocument/2006/relationships/slide" Target="/ppt/slides/slide1.xml" Id="R969b1bfd51eb4297" /><Relationship Type="http://schemas.openxmlformats.org/officeDocument/2006/relationships/slide" Target="/ppt/slides/slide2.xml" Id="R20b1e58587594331" /><Relationship Type="http://schemas.openxmlformats.org/officeDocument/2006/relationships/slide" Target="/ppt/slides/slide3.xml" Id="Re54889d2033c4a02" /><Relationship Type="http://schemas.openxmlformats.org/officeDocument/2006/relationships/slide" Target="/ppt/slides/slide4.xml" Id="R273c72af06544c30" /><Relationship Type="http://schemas.openxmlformats.org/officeDocument/2006/relationships/slide" Target="/ppt/slides/slide5.xml" Id="Re41dd242488e45b4" /><Relationship Type="http://schemas.openxmlformats.org/officeDocument/2006/relationships/slide" Target="/ppt/slides/slide6.xml" Id="R424ad30c97e54ee9" /><Relationship Type="http://schemas.openxmlformats.org/officeDocument/2006/relationships/slide" Target="/ppt/slides/slide7.xml" Id="Rac3792c7c197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1229a0d14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fe1d0efe4311" /><Relationship Type="http://schemas.openxmlformats.org/officeDocument/2006/relationships/theme" Target="/ppt/slideMasters/theme/theme1.xml" Id="R630bf030ca2c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1fe1d0efe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97e8dea5f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d5dd1fbe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ef1a0e5e5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fe62d6b4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1852bd359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676c7391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ac750244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