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de44c1a39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853fe68604ec2"/>
  </p:sldMasterIdLst>
  <p:sldIdLst>
    <p:sldId xmlns:r="http://schemas.openxmlformats.org/officeDocument/2006/relationships" id="256" r:id="R68d23588688c4cf5"/>
    <p:sldId xmlns:r="http://schemas.openxmlformats.org/officeDocument/2006/relationships" id="257" r:id="R3ebaf03ff3c2494b"/>
    <p:sldId xmlns:r="http://schemas.openxmlformats.org/officeDocument/2006/relationships" id="258" r:id="R4288c1cbf0f14a1d"/>
    <p:sldId xmlns:r="http://schemas.openxmlformats.org/officeDocument/2006/relationships" id="259" r:id="R485a68158b924bbb"/>
    <p:sldId xmlns:r="http://schemas.openxmlformats.org/officeDocument/2006/relationships" id="260" r:id="R16b3533af5594333"/>
    <p:sldId xmlns:r="http://schemas.openxmlformats.org/officeDocument/2006/relationships" id="261" r:id="R7038edf482d8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853fe68604ec2" /><Relationship Type="http://schemas.openxmlformats.org/officeDocument/2006/relationships/slide" Target="/ppt/slides/slide1.xml" Id="R68d23588688c4cf5" /><Relationship Type="http://schemas.openxmlformats.org/officeDocument/2006/relationships/slide" Target="/ppt/slides/slide2.xml" Id="R3ebaf03ff3c2494b" /><Relationship Type="http://schemas.openxmlformats.org/officeDocument/2006/relationships/slide" Target="/ppt/slides/slide3.xml" Id="R4288c1cbf0f14a1d" /><Relationship Type="http://schemas.openxmlformats.org/officeDocument/2006/relationships/slide" Target="/ppt/slides/slide4.xml" Id="R485a68158b924bbb" /><Relationship Type="http://schemas.openxmlformats.org/officeDocument/2006/relationships/slide" Target="/ppt/slides/slide5.xml" Id="R16b3533af5594333" /><Relationship Type="http://schemas.openxmlformats.org/officeDocument/2006/relationships/slide" Target="/ppt/slides/slide6.xml" Id="R7038edf482d8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d46c0adcd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334625884ab7" /><Relationship Type="http://schemas.openxmlformats.org/officeDocument/2006/relationships/theme" Target="/ppt/slideMasters/theme/theme1.xml" Id="R60a7e250df6e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b33462588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1a48bb932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f566df8e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78fefc4e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bed31b90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403b75d7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58d352b4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