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3c84cd258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a8636ab924e6f"/>
  </p:sldMasterIdLst>
  <p:sldIdLst>
    <p:sldId xmlns:r="http://schemas.openxmlformats.org/officeDocument/2006/relationships" id="256" r:id="R374615bebf004395"/>
    <p:sldId xmlns:r="http://schemas.openxmlformats.org/officeDocument/2006/relationships" id="257" r:id="Rdf11b2fa527d4591"/>
    <p:sldId xmlns:r="http://schemas.openxmlformats.org/officeDocument/2006/relationships" id="258" r:id="R4236ffc412c04242"/>
    <p:sldId xmlns:r="http://schemas.openxmlformats.org/officeDocument/2006/relationships" id="259" r:id="R954e4b101eb74fc7"/>
    <p:sldId xmlns:r="http://schemas.openxmlformats.org/officeDocument/2006/relationships" id="260" r:id="Rfc1d1fd87a5e4314"/>
    <p:sldId xmlns:r="http://schemas.openxmlformats.org/officeDocument/2006/relationships" id="261" r:id="R9f5bc09c2834463e"/>
    <p:sldId xmlns:r="http://schemas.openxmlformats.org/officeDocument/2006/relationships" id="262" r:id="R065e4d1b1864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a8636ab924e6f" /><Relationship Type="http://schemas.openxmlformats.org/officeDocument/2006/relationships/slide" Target="/ppt/slides/slide1.xml" Id="R374615bebf004395" /><Relationship Type="http://schemas.openxmlformats.org/officeDocument/2006/relationships/slide" Target="/ppt/slides/slide2.xml" Id="Rdf11b2fa527d4591" /><Relationship Type="http://schemas.openxmlformats.org/officeDocument/2006/relationships/slide" Target="/ppt/slides/slide3.xml" Id="R4236ffc412c04242" /><Relationship Type="http://schemas.openxmlformats.org/officeDocument/2006/relationships/slide" Target="/ppt/slides/slide4.xml" Id="R954e4b101eb74fc7" /><Relationship Type="http://schemas.openxmlformats.org/officeDocument/2006/relationships/slide" Target="/ppt/slides/slide5.xml" Id="Rfc1d1fd87a5e4314" /><Relationship Type="http://schemas.openxmlformats.org/officeDocument/2006/relationships/slide" Target="/ppt/slides/slide6.xml" Id="R9f5bc09c2834463e" /><Relationship Type="http://schemas.openxmlformats.org/officeDocument/2006/relationships/slide" Target="/ppt/slides/slide7.xml" Id="R065e4d1b1864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4a2d40240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06c50496479b" /><Relationship Type="http://schemas.openxmlformats.org/officeDocument/2006/relationships/theme" Target="/ppt/slideMasters/theme/theme1.xml" Id="Re493bb96186d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906c50496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bdbfc323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1fe51d622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af09ebd1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6bfb4d7b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df22fb70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4f5fa645243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87209a38b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GLTR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GLTR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HUNDSNES GRØVLEN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