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1229ccadc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6040da3ec49c7"/>
  </p:sldMasterIdLst>
  <p:sldIdLst>
    <p:sldId xmlns:r="http://schemas.openxmlformats.org/officeDocument/2006/relationships" id="256" r:id="Rd4a277670d4349cf"/>
    <p:sldId xmlns:r="http://schemas.openxmlformats.org/officeDocument/2006/relationships" id="257" r:id="R7f56a9d681c74caf"/>
    <p:sldId xmlns:r="http://schemas.openxmlformats.org/officeDocument/2006/relationships" id="258" r:id="R329cdc797d26416c"/>
    <p:sldId xmlns:r="http://schemas.openxmlformats.org/officeDocument/2006/relationships" id="259" r:id="R5ccc9c407f2d4e89"/>
    <p:sldId xmlns:r="http://schemas.openxmlformats.org/officeDocument/2006/relationships" id="260" r:id="R12b9fd0be84640fd"/>
    <p:sldId xmlns:r="http://schemas.openxmlformats.org/officeDocument/2006/relationships" id="261" r:id="R8d85c210bd594dfb"/>
    <p:sldId xmlns:r="http://schemas.openxmlformats.org/officeDocument/2006/relationships" id="262" r:id="Ra8c7a1a51789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6040da3ec49c7" /><Relationship Type="http://schemas.openxmlformats.org/officeDocument/2006/relationships/slide" Target="/ppt/slides/slide1.xml" Id="Rd4a277670d4349cf" /><Relationship Type="http://schemas.openxmlformats.org/officeDocument/2006/relationships/slide" Target="/ppt/slides/slide2.xml" Id="R7f56a9d681c74caf" /><Relationship Type="http://schemas.openxmlformats.org/officeDocument/2006/relationships/slide" Target="/ppt/slides/slide3.xml" Id="R329cdc797d26416c" /><Relationship Type="http://schemas.openxmlformats.org/officeDocument/2006/relationships/slide" Target="/ppt/slides/slide4.xml" Id="R5ccc9c407f2d4e89" /><Relationship Type="http://schemas.openxmlformats.org/officeDocument/2006/relationships/slide" Target="/ppt/slides/slide5.xml" Id="R12b9fd0be84640fd" /><Relationship Type="http://schemas.openxmlformats.org/officeDocument/2006/relationships/slide" Target="/ppt/slides/slide6.xml" Id="R8d85c210bd594dfb" /><Relationship Type="http://schemas.openxmlformats.org/officeDocument/2006/relationships/slide" Target="/ppt/slides/slide7.xml" Id="Ra8c7a1a51789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cabb9596e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517ee301849c7" /><Relationship Type="http://schemas.openxmlformats.org/officeDocument/2006/relationships/theme" Target="/ppt/slideMasters/theme/theme1.xml" Id="R66384b3927ab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517ee3018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5434e5717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9e9aa7d8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3b7769a6a4e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ea972e768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1347a9d98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0684c8548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ffcb9f33e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KJUAGUTT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KJUAGUTT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−206 406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8 858 080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FALCH SORTLAND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62A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927 468 611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KJUAGUTT AS</a:t>
            </a:r>
          </a:p>
        </p:txBody>
      </p:sp>
    </p:spTree>
  </p:cSld>
  <p:clrMapOvr>
    <a:masterClrMapping xmlns:a="http://schemas.openxmlformats.org/drawingml/2006/main"/>
  </p:clrMapOvr>
</p:sld>
</file>