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2700b5473847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647d992a1a48ef"/>
  </p:sldMasterIdLst>
  <p:sldIdLst>
    <p:sldId xmlns:r="http://schemas.openxmlformats.org/officeDocument/2006/relationships" id="256" r:id="R3c862b7cb4724ef4"/>
    <p:sldId xmlns:r="http://schemas.openxmlformats.org/officeDocument/2006/relationships" id="257" r:id="R999eede14d2c4aaf"/>
    <p:sldId xmlns:r="http://schemas.openxmlformats.org/officeDocument/2006/relationships" id="258" r:id="R132db78f3a254db9"/>
    <p:sldId xmlns:r="http://schemas.openxmlformats.org/officeDocument/2006/relationships" id="259" r:id="Rfef31e05a63a427a"/>
    <p:sldId xmlns:r="http://schemas.openxmlformats.org/officeDocument/2006/relationships" id="260" r:id="R039356ef5c014485"/>
    <p:sldId xmlns:r="http://schemas.openxmlformats.org/officeDocument/2006/relationships" id="261" r:id="R897071878add4476"/>
    <p:sldId xmlns:r="http://schemas.openxmlformats.org/officeDocument/2006/relationships" id="262" r:id="Rc3248978af614a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647d992a1a48ef" /><Relationship Type="http://schemas.openxmlformats.org/officeDocument/2006/relationships/slide" Target="/ppt/slides/slide1.xml" Id="R3c862b7cb4724ef4" /><Relationship Type="http://schemas.openxmlformats.org/officeDocument/2006/relationships/slide" Target="/ppt/slides/slide2.xml" Id="R999eede14d2c4aaf" /><Relationship Type="http://schemas.openxmlformats.org/officeDocument/2006/relationships/slide" Target="/ppt/slides/slide3.xml" Id="R132db78f3a254db9" /><Relationship Type="http://schemas.openxmlformats.org/officeDocument/2006/relationships/slide" Target="/ppt/slides/slide4.xml" Id="Rfef31e05a63a427a" /><Relationship Type="http://schemas.openxmlformats.org/officeDocument/2006/relationships/slide" Target="/ppt/slides/slide5.xml" Id="R039356ef5c014485" /><Relationship Type="http://schemas.openxmlformats.org/officeDocument/2006/relationships/slide" Target="/ppt/slides/slide6.xml" Id="R897071878add4476" /><Relationship Type="http://schemas.openxmlformats.org/officeDocument/2006/relationships/slide" Target="/ppt/slides/slide7.xml" Id="Rc3248978af614a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3ba8f713674d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7eed72f334ad5" /><Relationship Type="http://schemas.openxmlformats.org/officeDocument/2006/relationships/theme" Target="/ppt/slideMasters/theme/theme1.xml" Id="R4967877ba45940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b7eed72f334a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ba6de9d504d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0e1ba90b34f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d1e95323f48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e8ee2da2a4b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d377cfadb47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eea1d0f454c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6118d261c43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UNISON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UNISON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UNISON REGNSKAP AS ble etablert [år] og holder til i Tolvsrød.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UNISON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UNISON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UNISON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3 510 358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65 915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371 281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1 209 738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UNISON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BITBASE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PANORAMA INØST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UNISON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Gauterødveien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3154 Tolvsrød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927 497 050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UNISON REGNSKAP AS</a:t>
            </a:r>
          </a:p>
        </p:txBody>
      </p:sp>
    </p:spTree>
  </p:cSld>
  <p:clrMapOvr>
    <a:masterClrMapping xmlns:a="http://schemas.openxmlformats.org/drawingml/2006/main"/>
  </p:clrMapOvr>
</p:sld>
</file>