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5dc067ae4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dfe6e18614b97"/>
  </p:sldMasterIdLst>
  <p:sldIdLst>
    <p:sldId xmlns:r="http://schemas.openxmlformats.org/officeDocument/2006/relationships" id="256" r:id="R4fde0823fd8548ef"/>
    <p:sldId xmlns:r="http://schemas.openxmlformats.org/officeDocument/2006/relationships" id="257" r:id="Re8598ccc9fdf439f"/>
    <p:sldId xmlns:r="http://schemas.openxmlformats.org/officeDocument/2006/relationships" id="258" r:id="R8fbf4f5e72a142da"/>
    <p:sldId xmlns:r="http://schemas.openxmlformats.org/officeDocument/2006/relationships" id="259" r:id="R20947332c4da4111"/>
    <p:sldId xmlns:r="http://schemas.openxmlformats.org/officeDocument/2006/relationships" id="260" r:id="Rc0f7db6fb4834f59"/>
    <p:sldId xmlns:r="http://schemas.openxmlformats.org/officeDocument/2006/relationships" id="261" r:id="R2c77843d168f4d64"/>
    <p:sldId xmlns:r="http://schemas.openxmlformats.org/officeDocument/2006/relationships" id="262" r:id="R875d5360f70440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dfe6e18614b97" /><Relationship Type="http://schemas.openxmlformats.org/officeDocument/2006/relationships/slide" Target="/ppt/slides/slide1.xml" Id="R4fde0823fd8548ef" /><Relationship Type="http://schemas.openxmlformats.org/officeDocument/2006/relationships/slide" Target="/ppt/slides/slide2.xml" Id="Re8598ccc9fdf439f" /><Relationship Type="http://schemas.openxmlformats.org/officeDocument/2006/relationships/slide" Target="/ppt/slides/slide3.xml" Id="R8fbf4f5e72a142da" /><Relationship Type="http://schemas.openxmlformats.org/officeDocument/2006/relationships/slide" Target="/ppt/slides/slide4.xml" Id="R20947332c4da4111" /><Relationship Type="http://schemas.openxmlformats.org/officeDocument/2006/relationships/slide" Target="/ppt/slides/slide5.xml" Id="Rc0f7db6fb4834f59" /><Relationship Type="http://schemas.openxmlformats.org/officeDocument/2006/relationships/slide" Target="/ppt/slides/slide6.xml" Id="R2c77843d168f4d64" /><Relationship Type="http://schemas.openxmlformats.org/officeDocument/2006/relationships/slide" Target="/ppt/slides/slide7.xml" Id="R875d5360f70440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de8112bdd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55d136acd49e8" /><Relationship Type="http://schemas.openxmlformats.org/officeDocument/2006/relationships/theme" Target="/ppt/slideMasters/theme/theme1.xml" Id="R11adc0d02308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55d136acd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ccca8363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d07ec7781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0684add3b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f9ffabe0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fc023f1a2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7e31bee50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17c0b141c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ALOHOMORA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ALOHOMORA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ALOHOMORA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ALOHOMORA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ALOHOMORA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ALOHOMORA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ALOHOMORA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RØNNINGEN RUHS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ALOHOMORA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927 505 215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ALOHOMORA AS</a:t>
            </a:r>
          </a:p>
        </p:txBody>
      </p:sp>
    </p:spTree>
  </p:cSld>
  <p:clrMapOvr>
    <a:masterClrMapping xmlns:a="http://schemas.openxmlformats.org/drawingml/2006/main"/>
  </p:clrMapOvr>
</p:sld>
</file>