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530e0baa8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e3268246d4ec3"/>
  </p:sldMasterIdLst>
  <p:sldIdLst>
    <p:sldId xmlns:r="http://schemas.openxmlformats.org/officeDocument/2006/relationships" id="256" r:id="Ra3a6788a523b4d6c"/>
    <p:sldId xmlns:r="http://schemas.openxmlformats.org/officeDocument/2006/relationships" id="257" r:id="R6aed97402cf04b8b"/>
    <p:sldId xmlns:r="http://schemas.openxmlformats.org/officeDocument/2006/relationships" id="258" r:id="Rfd591c08b9cc48cf"/>
    <p:sldId xmlns:r="http://schemas.openxmlformats.org/officeDocument/2006/relationships" id="259" r:id="Rcd91cb4fd7ac4698"/>
    <p:sldId xmlns:r="http://schemas.openxmlformats.org/officeDocument/2006/relationships" id="260" r:id="Ra1ccef9008f04194"/>
    <p:sldId xmlns:r="http://schemas.openxmlformats.org/officeDocument/2006/relationships" id="261" r:id="Rca4cef776b22474b"/>
    <p:sldId xmlns:r="http://schemas.openxmlformats.org/officeDocument/2006/relationships" id="262" r:id="Rbaf5018aca5d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e3268246d4ec3" /><Relationship Type="http://schemas.openxmlformats.org/officeDocument/2006/relationships/slide" Target="/ppt/slides/slide1.xml" Id="Ra3a6788a523b4d6c" /><Relationship Type="http://schemas.openxmlformats.org/officeDocument/2006/relationships/slide" Target="/ppt/slides/slide2.xml" Id="R6aed97402cf04b8b" /><Relationship Type="http://schemas.openxmlformats.org/officeDocument/2006/relationships/slide" Target="/ppt/slides/slide3.xml" Id="Rfd591c08b9cc48cf" /><Relationship Type="http://schemas.openxmlformats.org/officeDocument/2006/relationships/slide" Target="/ppt/slides/slide4.xml" Id="Rcd91cb4fd7ac4698" /><Relationship Type="http://schemas.openxmlformats.org/officeDocument/2006/relationships/slide" Target="/ppt/slides/slide5.xml" Id="Ra1ccef9008f04194" /><Relationship Type="http://schemas.openxmlformats.org/officeDocument/2006/relationships/slide" Target="/ppt/slides/slide6.xml" Id="Rca4cef776b22474b" /><Relationship Type="http://schemas.openxmlformats.org/officeDocument/2006/relationships/slide" Target="/ppt/slides/slide7.xml" Id="Rbaf5018aca5d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ec3302471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adbab6b5447e" /><Relationship Type="http://schemas.openxmlformats.org/officeDocument/2006/relationships/theme" Target="/ppt/slideMasters/theme/theme1.xml" Id="Reb6c2dd45b9c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dadbab6b544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caf6309b0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27a4ab40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bab7e5b9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c6e87ef6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d234861744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d9e01470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6e048fa6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NÅLSUND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