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7369ac37b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5973fb11a4fd6"/>
  </p:sldMasterIdLst>
  <p:sldIdLst>
    <p:sldId xmlns:r="http://schemas.openxmlformats.org/officeDocument/2006/relationships" id="256" r:id="R0de96aa8136741b5"/>
    <p:sldId xmlns:r="http://schemas.openxmlformats.org/officeDocument/2006/relationships" id="257" r:id="R773a90de24c44364"/>
    <p:sldId xmlns:r="http://schemas.openxmlformats.org/officeDocument/2006/relationships" id="258" r:id="R0ee835179b444bbf"/>
    <p:sldId xmlns:r="http://schemas.openxmlformats.org/officeDocument/2006/relationships" id="259" r:id="R85783242116949d2"/>
    <p:sldId xmlns:r="http://schemas.openxmlformats.org/officeDocument/2006/relationships" id="260" r:id="R93ce2ad58eb047d0"/>
    <p:sldId xmlns:r="http://schemas.openxmlformats.org/officeDocument/2006/relationships" id="261" r:id="Rcdc471af016c473a"/>
    <p:sldId xmlns:r="http://schemas.openxmlformats.org/officeDocument/2006/relationships" id="262" r:id="Rbeec70727ff0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5973fb11a4fd6" /><Relationship Type="http://schemas.openxmlformats.org/officeDocument/2006/relationships/slide" Target="/ppt/slides/slide1.xml" Id="R0de96aa8136741b5" /><Relationship Type="http://schemas.openxmlformats.org/officeDocument/2006/relationships/slide" Target="/ppt/slides/slide2.xml" Id="R773a90de24c44364" /><Relationship Type="http://schemas.openxmlformats.org/officeDocument/2006/relationships/slide" Target="/ppt/slides/slide3.xml" Id="R0ee835179b444bbf" /><Relationship Type="http://schemas.openxmlformats.org/officeDocument/2006/relationships/slide" Target="/ppt/slides/slide4.xml" Id="R85783242116949d2" /><Relationship Type="http://schemas.openxmlformats.org/officeDocument/2006/relationships/slide" Target="/ppt/slides/slide5.xml" Id="R93ce2ad58eb047d0" /><Relationship Type="http://schemas.openxmlformats.org/officeDocument/2006/relationships/slide" Target="/ppt/slides/slide6.xml" Id="Rcdc471af016c473a" /><Relationship Type="http://schemas.openxmlformats.org/officeDocument/2006/relationships/slide" Target="/ppt/slides/slide7.xml" Id="Rbeec70727ff0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c3dad03fd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1e0d42134cb2" /><Relationship Type="http://schemas.openxmlformats.org/officeDocument/2006/relationships/theme" Target="/ppt/slideMasters/theme/theme1.xml" Id="R9e6f20a41385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91e0d4213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83bb28ef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4d5ae137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e0a31f930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e9b2309f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916c80e3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8621b92a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5260d1df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KATJA LUND LEFDAL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DANIELSEN ØGRIM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