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64fafe87bd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a282c8a017419b"/>
  </p:sldMasterIdLst>
  <p:sldIdLst>
    <p:sldId xmlns:r="http://schemas.openxmlformats.org/officeDocument/2006/relationships" id="256" r:id="Re45033fdb1ab4923"/>
    <p:sldId xmlns:r="http://schemas.openxmlformats.org/officeDocument/2006/relationships" id="257" r:id="R6ef7cc788e4e4703"/>
    <p:sldId xmlns:r="http://schemas.openxmlformats.org/officeDocument/2006/relationships" id="258" r:id="Rbc8f5dcbf2b54f20"/>
    <p:sldId xmlns:r="http://schemas.openxmlformats.org/officeDocument/2006/relationships" id="259" r:id="Rbcd1c3cb4cc74d83"/>
    <p:sldId xmlns:r="http://schemas.openxmlformats.org/officeDocument/2006/relationships" id="260" r:id="Raba9cf802f6d4364"/>
    <p:sldId xmlns:r="http://schemas.openxmlformats.org/officeDocument/2006/relationships" id="261" r:id="R967a32ee036e49e8"/>
    <p:sldId xmlns:r="http://schemas.openxmlformats.org/officeDocument/2006/relationships" id="262" r:id="R1f5ee6349a294c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282c8a017419b" /><Relationship Type="http://schemas.openxmlformats.org/officeDocument/2006/relationships/slide" Target="/ppt/slides/slide1.xml" Id="Re45033fdb1ab4923" /><Relationship Type="http://schemas.openxmlformats.org/officeDocument/2006/relationships/slide" Target="/ppt/slides/slide2.xml" Id="R6ef7cc788e4e4703" /><Relationship Type="http://schemas.openxmlformats.org/officeDocument/2006/relationships/slide" Target="/ppt/slides/slide3.xml" Id="Rbc8f5dcbf2b54f20" /><Relationship Type="http://schemas.openxmlformats.org/officeDocument/2006/relationships/slide" Target="/ppt/slides/slide4.xml" Id="Rbcd1c3cb4cc74d83" /><Relationship Type="http://schemas.openxmlformats.org/officeDocument/2006/relationships/slide" Target="/ppt/slides/slide5.xml" Id="Raba9cf802f6d4364" /><Relationship Type="http://schemas.openxmlformats.org/officeDocument/2006/relationships/slide" Target="/ppt/slides/slide6.xml" Id="R967a32ee036e49e8" /><Relationship Type="http://schemas.openxmlformats.org/officeDocument/2006/relationships/slide" Target="/ppt/slides/slide7.xml" Id="R1f5ee6349a294c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4a6f77f7e44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209acacc7476d" /><Relationship Type="http://schemas.openxmlformats.org/officeDocument/2006/relationships/theme" Target="/ppt/slideMasters/theme/theme1.xml" Id="Radfcf46c90d343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e209acacc747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84943571c44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4174f6fde4f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8285dc69649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ebf7ccb8b4b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59ac66fe847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66b60df7641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065fa417e47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SNJO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SNJO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705 187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705 741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KVÅLE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Runar Kvåle, Ostadalsveien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927 532 972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