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17b51223d54b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0ca34bc2b14441"/>
  </p:sldMasterIdLst>
  <p:sldIdLst>
    <p:sldId xmlns:r="http://schemas.openxmlformats.org/officeDocument/2006/relationships" id="256" r:id="R81143a1ed7994fc2"/>
    <p:sldId xmlns:r="http://schemas.openxmlformats.org/officeDocument/2006/relationships" id="257" r:id="R707f636ae3f44e47"/>
    <p:sldId xmlns:r="http://schemas.openxmlformats.org/officeDocument/2006/relationships" id="258" r:id="R5b2a964a89c1406e"/>
    <p:sldId xmlns:r="http://schemas.openxmlformats.org/officeDocument/2006/relationships" id="259" r:id="R5d77038434a94542"/>
    <p:sldId xmlns:r="http://schemas.openxmlformats.org/officeDocument/2006/relationships" id="260" r:id="R427f69649c6c4afc"/>
    <p:sldId xmlns:r="http://schemas.openxmlformats.org/officeDocument/2006/relationships" id="261" r:id="R1215194a167f49d1"/>
    <p:sldId xmlns:r="http://schemas.openxmlformats.org/officeDocument/2006/relationships" id="262" r:id="R41d514457e7449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0ca34bc2b14441" /><Relationship Type="http://schemas.openxmlformats.org/officeDocument/2006/relationships/slide" Target="/ppt/slides/slide1.xml" Id="R81143a1ed7994fc2" /><Relationship Type="http://schemas.openxmlformats.org/officeDocument/2006/relationships/slide" Target="/ppt/slides/slide2.xml" Id="R707f636ae3f44e47" /><Relationship Type="http://schemas.openxmlformats.org/officeDocument/2006/relationships/slide" Target="/ppt/slides/slide3.xml" Id="R5b2a964a89c1406e" /><Relationship Type="http://schemas.openxmlformats.org/officeDocument/2006/relationships/slide" Target="/ppt/slides/slide4.xml" Id="R5d77038434a94542" /><Relationship Type="http://schemas.openxmlformats.org/officeDocument/2006/relationships/slide" Target="/ppt/slides/slide5.xml" Id="R427f69649c6c4afc" /><Relationship Type="http://schemas.openxmlformats.org/officeDocument/2006/relationships/slide" Target="/ppt/slides/slide6.xml" Id="R1215194a167f49d1" /><Relationship Type="http://schemas.openxmlformats.org/officeDocument/2006/relationships/slide" Target="/ppt/slides/slide7.xml" Id="R41d514457e7449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b48f5239d146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2ea3f3db9d44a9" /><Relationship Type="http://schemas.openxmlformats.org/officeDocument/2006/relationships/theme" Target="/ppt/slideMasters/theme/theme1.xml" Id="R258142aca2284c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2ea3f3db9d44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7fed539bec46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12a564316344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e4d7d5f27c49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ffde6e260a47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1e9b1f7a4749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3ffce8e29f43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090aa710384e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JARO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JARO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994 953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−5 450 832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4 430 126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180 155 526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194 846 587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BURUD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FAM. ISAKSEN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Sannergata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927 606 011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JARO INVEST AS</a:t>
            </a:r>
          </a:p>
        </p:txBody>
      </p:sp>
    </p:spTree>
  </p:cSld>
  <p:clrMapOvr>
    <a:masterClrMapping xmlns:a="http://schemas.openxmlformats.org/drawingml/2006/main"/>
  </p:clrMapOvr>
</p:sld>
</file>