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df3255f78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42482daa14eaf"/>
  </p:sldMasterIdLst>
  <p:sldIdLst>
    <p:sldId xmlns:r="http://schemas.openxmlformats.org/officeDocument/2006/relationships" id="256" r:id="Ree224c9051aa4206"/>
    <p:sldId xmlns:r="http://schemas.openxmlformats.org/officeDocument/2006/relationships" id="257" r:id="R161b7b4c23fb46cc"/>
    <p:sldId xmlns:r="http://schemas.openxmlformats.org/officeDocument/2006/relationships" id="258" r:id="Rf9fd989495024b13"/>
    <p:sldId xmlns:r="http://schemas.openxmlformats.org/officeDocument/2006/relationships" id="259" r:id="R049069c359d24967"/>
    <p:sldId xmlns:r="http://schemas.openxmlformats.org/officeDocument/2006/relationships" id="260" r:id="R80eb58e5c59e4c45"/>
    <p:sldId xmlns:r="http://schemas.openxmlformats.org/officeDocument/2006/relationships" id="261" r:id="Rf53eb20d52bf4505"/>
    <p:sldId xmlns:r="http://schemas.openxmlformats.org/officeDocument/2006/relationships" id="262" r:id="R4f4f1abe7913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42482daa14eaf" /><Relationship Type="http://schemas.openxmlformats.org/officeDocument/2006/relationships/slide" Target="/ppt/slides/slide1.xml" Id="Ree224c9051aa4206" /><Relationship Type="http://schemas.openxmlformats.org/officeDocument/2006/relationships/slide" Target="/ppt/slides/slide2.xml" Id="R161b7b4c23fb46cc" /><Relationship Type="http://schemas.openxmlformats.org/officeDocument/2006/relationships/slide" Target="/ppt/slides/slide3.xml" Id="Rf9fd989495024b13" /><Relationship Type="http://schemas.openxmlformats.org/officeDocument/2006/relationships/slide" Target="/ppt/slides/slide4.xml" Id="R049069c359d24967" /><Relationship Type="http://schemas.openxmlformats.org/officeDocument/2006/relationships/slide" Target="/ppt/slides/slide5.xml" Id="R80eb58e5c59e4c45" /><Relationship Type="http://schemas.openxmlformats.org/officeDocument/2006/relationships/slide" Target="/ppt/slides/slide6.xml" Id="Rf53eb20d52bf4505" /><Relationship Type="http://schemas.openxmlformats.org/officeDocument/2006/relationships/slide" Target="/ppt/slides/slide7.xml" Id="R4f4f1abe7913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aa49d98fc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62a12c6e4c8d" /><Relationship Type="http://schemas.openxmlformats.org/officeDocument/2006/relationships/theme" Target="/ppt/slideMasters/theme/theme1.xml" Id="Re78e288eb153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f62a12c6e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485974fa1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f55ed54e8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8845fa8a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59e4c20a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11733037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9e9295e4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c37f6cf7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HI-SK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HI-SK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3 529 914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SKIVE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Hildegunn Skive, Grims gate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HI-SK INVEST AS</a:t>
            </a:r>
          </a:p>
        </p:txBody>
      </p:sp>
    </p:spTree>
  </p:cSld>
  <p:clrMapOvr>
    <a:masterClrMapping xmlns:a="http://schemas.openxmlformats.org/drawingml/2006/main"/>
  </p:clrMapOvr>
</p:sld>
</file>