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f8824744e242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72f75298434207"/>
  </p:sldMasterIdLst>
  <p:sldIdLst>
    <p:sldId xmlns:r="http://schemas.openxmlformats.org/officeDocument/2006/relationships" id="256" r:id="R508212b1dde84691"/>
    <p:sldId xmlns:r="http://schemas.openxmlformats.org/officeDocument/2006/relationships" id="257" r:id="R15cb3395655b44c8"/>
    <p:sldId xmlns:r="http://schemas.openxmlformats.org/officeDocument/2006/relationships" id="258" r:id="R663f346c8ef84325"/>
    <p:sldId xmlns:r="http://schemas.openxmlformats.org/officeDocument/2006/relationships" id="259" r:id="R9381ac31fd8d4427"/>
    <p:sldId xmlns:r="http://schemas.openxmlformats.org/officeDocument/2006/relationships" id="260" r:id="Ref33f2e123524167"/>
    <p:sldId xmlns:r="http://schemas.openxmlformats.org/officeDocument/2006/relationships" id="261" r:id="R0bfd7e1ef7f84607"/>
    <p:sldId xmlns:r="http://schemas.openxmlformats.org/officeDocument/2006/relationships" id="262" r:id="R5fe54aabc7c345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2f75298434207" /><Relationship Type="http://schemas.openxmlformats.org/officeDocument/2006/relationships/slide" Target="/ppt/slides/slide1.xml" Id="R508212b1dde84691" /><Relationship Type="http://schemas.openxmlformats.org/officeDocument/2006/relationships/slide" Target="/ppt/slides/slide2.xml" Id="R15cb3395655b44c8" /><Relationship Type="http://schemas.openxmlformats.org/officeDocument/2006/relationships/slide" Target="/ppt/slides/slide3.xml" Id="R663f346c8ef84325" /><Relationship Type="http://schemas.openxmlformats.org/officeDocument/2006/relationships/slide" Target="/ppt/slides/slide4.xml" Id="R9381ac31fd8d4427" /><Relationship Type="http://schemas.openxmlformats.org/officeDocument/2006/relationships/slide" Target="/ppt/slides/slide5.xml" Id="Ref33f2e123524167" /><Relationship Type="http://schemas.openxmlformats.org/officeDocument/2006/relationships/slide" Target="/ppt/slides/slide6.xml" Id="R0bfd7e1ef7f84607" /><Relationship Type="http://schemas.openxmlformats.org/officeDocument/2006/relationships/slide" Target="/ppt/slides/slide7.xml" Id="R5fe54aabc7c345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d62be3dab45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36c4ac2c54441" /><Relationship Type="http://schemas.openxmlformats.org/officeDocument/2006/relationships/theme" Target="/ppt/slideMasters/theme/theme1.xml" Id="R24d30b9ee59e40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336c4ac2c544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f9f8bd1fb48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0ca5f4e9d47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9968a3d4349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91f3ec37f43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00a4bbb9b42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3854533224c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3f9a09bcc41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 FOR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FOR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FOR 3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FOR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FOR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FOR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4 790 574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4 954 666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FOR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ARNE SKIVE  –  96,2 %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ARNE SKIVE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FOR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Kongsvegen 63B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7088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927 606 542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FOR 3 AS</a:t>
            </a:r>
          </a:p>
        </p:txBody>
      </p:sp>
    </p:spTree>
  </p:cSld>
  <p:clrMapOvr>
    <a:masterClrMapping xmlns:a="http://schemas.openxmlformats.org/drawingml/2006/main"/>
  </p:clrMapOvr>
</p:sld>
</file>