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1ffaff31c74b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bdedc6a89648ff"/>
  </p:sldMasterIdLst>
  <p:sldIdLst>
    <p:sldId xmlns:r="http://schemas.openxmlformats.org/officeDocument/2006/relationships" id="256" r:id="R7502922e1d6e4731"/>
    <p:sldId xmlns:r="http://schemas.openxmlformats.org/officeDocument/2006/relationships" id="257" r:id="R4591b68f170441b6"/>
    <p:sldId xmlns:r="http://schemas.openxmlformats.org/officeDocument/2006/relationships" id="258" r:id="Rca7080dc1b9a4163"/>
    <p:sldId xmlns:r="http://schemas.openxmlformats.org/officeDocument/2006/relationships" id="259" r:id="Rec93c4bd17e34190"/>
    <p:sldId xmlns:r="http://schemas.openxmlformats.org/officeDocument/2006/relationships" id="260" r:id="R3e84abde86864dfe"/>
    <p:sldId xmlns:r="http://schemas.openxmlformats.org/officeDocument/2006/relationships" id="261" r:id="R8e104a2a0e764888"/>
    <p:sldId xmlns:r="http://schemas.openxmlformats.org/officeDocument/2006/relationships" id="262" r:id="Rb570d6a6d8894c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dedc6a89648ff" /><Relationship Type="http://schemas.openxmlformats.org/officeDocument/2006/relationships/slide" Target="/ppt/slides/slide1.xml" Id="R7502922e1d6e4731" /><Relationship Type="http://schemas.openxmlformats.org/officeDocument/2006/relationships/slide" Target="/ppt/slides/slide2.xml" Id="R4591b68f170441b6" /><Relationship Type="http://schemas.openxmlformats.org/officeDocument/2006/relationships/slide" Target="/ppt/slides/slide3.xml" Id="Rca7080dc1b9a4163" /><Relationship Type="http://schemas.openxmlformats.org/officeDocument/2006/relationships/slide" Target="/ppt/slides/slide4.xml" Id="Rec93c4bd17e34190" /><Relationship Type="http://schemas.openxmlformats.org/officeDocument/2006/relationships/slide" Target="/ppt/slides/slide5.xml" Id="R3e84abde86864dfe" /><Relationship Type="http://schemas.openxmlformats.org/officeDocument/2006/relationships/slide" Target="/ppt/slides/slide6.xml" Id="R8e104a2a0e764888" /><Relationship Type="http://schemas.openxmlformats.org/officeDocument/2006/relationships/slide" Target="/ppt/slides/slide7.xml" Id="Rb570d6a6d8894c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f9ee9399048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495067ada443f" /><Relationship Type="http://schemas.openxmlformats.org/officeDocument/2006/relationships/theme" Target="/ppt/slideMasters/theme/theme1.xml" Id="R2b1d9cef88784c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9495067ada44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d9a144ebf48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5e38df17b4f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0933622cf49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484f7f30a46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573c8a9d641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d8d4cdf594b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507b70c7a41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BLADET SUNNHORDLAND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SUNNHORDLAND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BLADET SUNNHORDLAND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SUNNHORDLAND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SUNNHORDLAND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SUNNHORDLAND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33 206 000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5 327 000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8 514 000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41 780 000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SUNNHORDLAND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 VEST UTVIKLING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SUNNHORDLAND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927 609 185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SUNNHORDLAND AS</a:t>
            </a:r>
          </a:p>
        </p:txBody>
      </p:sp>
    </p:spTree>
  </p:cSld>
  <p:clrMapOvr>
    <a:masterClrMapping xmlns:a="http://schemas.openxmlformats.org/drawingml/2006/main"/>
  </p:clrMapOvr>
</p:sld>
</file>