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a8280bb74943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bc3f1256249a7"/>
  </p:sldMasterIdLst>
  <p:sldIdLst>
    <p:sldId xmlns:r="http://schemas.openxmlformats.org/officeDocument/2006/relationships" id="256" r:id="Rdbdb03467c784286"/>
    <p:sldId xmlns:r="http://schemas.openxmlformats.org/officeDocument/2006/relationships" id="257" r:id="R06a106a8ef7749f2"/>
    <p:sldId xmlns:r="http://schemas.openxmlformats.org/officeDocument/2006/relationships" id="258" r:id="R999b72e1c2494610"/>
    <p:sldId xmlns:r="http://schemas.openxmlformats.org/officeDocument/2006/relationships" id="259" r:id="R7d7a6969e9424354"/>
    <p:sldId xmlns:r="http://schemas.openxmlformats.org/officeDocument/2006/relationships" id="260" r:id="Rfe5c03671aea4a88"/>
    <p:sldId xmlns:r="http://schemas.openxmlformats.org/officeDocument/2006/relationships" id="261" r:id="Ra1cb05b50c8e4873"/>
    <p:sldId xmlns:r="http://schemas.openxmlformats.org/officeDocument/2006/relationships" id="262" r:id="Rb4e86958c2eb47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bc3f1256249a7" /><Relationship Type="http://schemas.openxmlformats.org/officeDocument/2006/relationships/slide" Target="/ppt/slides/slide1.xml" Id="Rdbdb03467c784286" /><Relationship Type="http://schemas.openxmlformats.org/officeDocument/2006/relationships/slide" Target="/ppt/slides/slide2.xml" Id="R06a106a8ef7749f2" /><Relationship Type="http://schemas.openxmlformats.org/officeDocument/2006/relationships/slide" Target="/ppt/slides/slide3.xml" Id="R999b72e1c2494610" /><Relationship Type="http://schemas.openxmlformats.org/officeDocument/2006/relationships/slide" Target="/ppt/slides/slide4.xml" Id="R7d7a6969e9424354" /><Relationship Type="http://schemas.openxmlformats.org/officeDocument/2006/relationships/slide" Target="/ppt/slides/slide5.xml" Id="Rfe5c03671aea4a88" /><Relationship Type="http://schemas.openxmlformats.org/officeDocument/2006/relationships/slide" Target="/ppt/slides/slide6.xml" Id="Ra1cb05b50c8e4873" /><Relationship Type="http://schemas.openxmlformats.org/officeDocument/2006/relationships/slide" Target="/ppt/slides/slide7.xml" Id="Rb4e86958c2eb47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755f356c5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3db1d06cb446e" /><Relationship Type="http://schemas.openxmlformats.org/officeDocument/2006/relationships/theme" Target="/ppt/slideMasters/theme/theme1.xml" Id="R72e2af4adc11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3db1d06cb44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894242e8c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d595e8006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dd0d43d65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42fdcef694d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eb011875c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53de8f79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2a8e26db045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OSCAR 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CARL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Fagerborggata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927 611 333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OSCAR VIK AS</a:t>
            </a:r>
          </a:p>
        </p:txBody>
      </p:sp>
    </p:spTree>
  </p:cSld>
  <p:clrMapOvr>
    <a:masterClrMapping xmlns:a="http://schemas.openxmlformats.org/drawingml/2006/main"/>
  </p:clrMapOvr>
</p:sld>
</file>