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edc5783df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0f042ad62470f"/>
  </p:sldMasterIdLst>
  <p:sldIdLst>
    <p:sldId xmlns:r="http://schemas.openxmlformats.org/officeDocument/2006/relationships" id="256" r:id="R9a2a918db32a4d66"/>
    <p:sldId xmlns:r="http://schemas.openxmlformats.org/officeDocument/2006/relationships" id="257" r:id="R672b1ebe246048cb"/>
    <p:sldId xmlns:r="http://schemas.openxmlformats.org/officeDocument/2006/relationships" id="258" r:id="Rf27f743d091f4f8d"/>
    <p:sldId xmlns:r="http://schemas.openxmlformats.org/officeDocument/2006/relationships" id="259" r:id="R989bb1de3e984999"/>
    <p:sldId xmlns:r="http://schemas.openxmlformats.org/officeDocument/2006/relationships" id="260" r:id="R1e10fd1d4d45474c"/>
    <p:sldId xmlns:r="http://schemas.openxmlformats.org/officeDocument/2006/relationships" id="261" r:id="R5dddb401a61a4833"/>
    <p:sldId xmlns:r="http://schemas.openxmlformats.org/officeDocument/2006/relationships" id="262" r:id="R760df0a3dd27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0f042ad62470f" /><Relationship Type="http://schemas.openxmlformats.org/officeDocument/2006/relationships/slide" Target="/ppt/slides/slide1.xml" Id="R9a2a918db32a4d66" /><Relationship Type="http://schemas.openxmlformats.org/officeDocument/2006/relationships/slide" Target="/ppt/slides/slide2.xml" Id="R672b1ebe246048cb" /><Relationship Type="http://schemas.openxmlformats.org/officeDocument/2006/relationships/slide" Target="/ppt/slides/slide3.xml" Id="Rf27f743d091f4f8d" /><Relationship Type="http://schemas.openxmlformats.org/officeDocument/2006/relationships/slide" Target="/ppt/slides/slide4.xml" Id="R989bb1de3e984999" /><Relationship Type="http://schemas.openxmlformats.org/officeDocument/2006/relationships/slide" Target="/ppt/slides/slide5.xml" Id="R1e10fd1d4d45474c" /><Relationship Type="http://schemas.openxmlformats.org/officeDocument/2006/relationships/slide" Target="/ppt/slides/slide6.xml" Id="R5dddb401a61a4833" /><Relationship Type="http://schemas.openxmlformats.org/officeDocument/2006/relationships/slide" Target="/ppt/slides/slide7.xml" Id="R760df0a3dd27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f20b82170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5411dda342fc" /><Relationship Type="http://schemas.openxmlformats.org/officeDocument/2006/relationships/theme" Target="/ppt/slideMasters/theme/theme1.xml" Id="R1665bc65efdb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55411dda3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26feef84c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8bc57c0345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c16d9f12f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36685bb9f4d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afa9380e148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fcdc1f21742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e29938c7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SUNDENE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SUNDENE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2 135 128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SUNDENE EIRIK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