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c11f8dfd6f4f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b70cea8c3e4f8a"/>
  </p:sldMasterIdLst>
  <p:sldIdLst>
    <p:sldId xmlns:r="http://schemas.openxmlformats.org/officeDocument/2006/relationships" id="256" r:id="Rd16f641be96743e7"/>
    <p:sldId xmlns:r="http://schemas.openxmlformats.org/officeDocument/2006/relationships" id="257" r:id="R27b74d1898394a57"/>
    <p:sldId xmlns:r="http://schemas.openxmlformats.org/officeDocument/2006/relationships" id="258" r:id="Rb61720fe189548ee"/>
    <p:sldId xmlns:r="http://schemas.openxmlformats.org/officeDocument/2006/relationships" id="259" r:id="R4647aa759e3942d4"/>
    <p:sldId xmlns:r="http://schemas.openxmlformats.org/officeDocument/2006/relationships" id="260" r:id="R20af70387f814e4f"/>
    <p:sldId xmlns:r="http://schemas.openxmlformats.org/officeDocument/2006/relationships" id="261" r:id="R6c408c70cd4841f4"/>
    <p:sldId xmlns:r="http://schemas.openxmlformats.org/officeDocument/2006/relationships" id="262" r:id="R16b28ae8ce464f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b70cea8c3e4f8a" /><Relationship Type="http://schemas.openxmlformats.org/officeDocument/2006/relationships/slide" Target="/ppt/slides/slide1.xml" Id="Rd16f641be96743e7" /><Relationship Type="http://schemas.openxmlformats.org/officeDocument/2006/relationships/slide" Target="/ppt/slides/slide2.xml" Id="R27b74d1898394a57" /><Relationship Type="http://schemas.openxmlformats.org/officeDocument/2006/relationships/slide" Target="/ppt/slides/slide3.xml" Id="Rb61720fe189548ee" /><Relationship Type="http://schemas.openxmlformats.org/officeDocument/2006/relationships/slide" Target="/ppt/slides/slide4.xml" Id="R4647aa759e3942d4" /><Relationship Type="http://schemas.openxmlformats.org/officeDocument/2006/relationships/slide" Target="/ppt/slides/slide5.xml" Id="R20af70387f814e4f" /><Relationship Type="http://schemas.openxmlformats.org/officeDocument/2006/relationships/slide" Target="/ppt/slides/slide6.xml" Id="R6c408c70cd4841f4" /><Relationship Type="http://schemas.openxmlformats.org/officeDocument/2006/relationships/slide" Target="/ppt/slides/slide7.xml" Id="R16b28ae8ce464f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120bec9b1344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c4e146c154252" /><Relationship Type="http://schemas.openxmlformats.org/officeDocument/2006/relationships/theme" Target="/ppt/slideMasters/theme/theme1.xml" Id="R0b9a804b859e44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6c4e146c1542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d69063dce64c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917d43a17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0513589044f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8e3463fe7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237aacc25c4c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17314750241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430872424a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BRORA INVEST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1 217 669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2 366 659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BJERGA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Longebakke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927 621 312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BRORA INVEST AS</a:t>
            </a:r>
          </a:p>
        </p:txBody>
      </p:sp>
    </p:spTree>
  </p:cSld>
  <p:clrMapOvr>
    <a:masterClrMapping xmlns:a="http://schemas.openxmlformats.org/drawingml/2006/main"/>
  </p:clrMapOvr>
</p:sld>
</file>