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f0329918648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b2d4bff7c4020"/>
  </p:sldMasterIdLst>
  <p:sldIdLst>
    <p:sldId xmlns:r="http://schemas.openxmlformats.org/officeDocument/2006/relationships" id="256" r:id="Rd46ea74083c84acd"/>
    <p:sldId xmlns:r="http://schemas.openxmlformats.org/officeDocument/2006/relationships" id="257" r:id="R85a60799b6914851"/>
    <p:sldId xmlns:r="http://schemas.openxmlformats.org/officeDocument/2006/relationships" id="258" r:id="R1f08c2b0fee5424b"/>
    <p:sldId xmlns:r="http://schemas.openxmlformats.org/officeDocument/2006/relationships" id="259" r:id="R542132d150da41ad"/>
    <p:sldId xmlns:r="http://schemas.openxmlformats.org/officeDocument/2006/relationships" id="260" r:id="R41d64f1f781649cc"/>
    <p:sldId xmlns:r="http://schemas.openxmlformats.org/officeDocument/2006/relationships" id="261" r:id="R075b8d9f2d77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b2d4bff7c4020" /><Relationship Type="http://schemas.openxmlformats.org/officeDocument/2006/relationships/slide" Target="/ppt/slides/slide1.xml" Id="Rd46ea74083c84acd" /><Relationship Type="http://schemas.openxmlformats.org/officeDocument/2006/relationships/slide" Target="/ppt/slides/slide2.xml" Id="R85a60799b6914851" /><Relationship Type="http://schemas.openxmlformats.org/officeDocument/2006/relationships/slide" Target="/ppt/slides/slide3.xml" Id="R1f08c2b0fee5424b" /><Relationship Type="http://schemas.openxmlformats.org/officeDocument/2006/relationships/slide" Target="/ppt/slides/slide4.xml" Id="R542132d150da41ad" /><Relationship Type="http://schemas.openxmlformats.org/officeDocument/2006/relationships/slide" Target="/ppt/slides/slide5.xml" Id="R41d64f1f781649cc" /><Relationship Type="http://schemas.openxmlformats.org/officeDocument/2006/relationships/slide" Target="/ppt/slides/slide6.xml" Id="R075b8d9f2d77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8051da268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0565c41524299" /><Relationship Type="http://schemas.openxmlformats.org/officeDocument/2006/relationships/theme" Target="/ppt/slideMasters/theme/theme1.xml" Id="R7600110726cb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0565c415242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91e1503ae40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14dc6a955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04e9bd6142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0646ad6b4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838176fb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65a76bb2c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VIALTI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Sagmovegen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