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0fa86e20f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b59b92b4b4e88"/>
  </p:sldMasterIdLst>
  <p:sldIdLst>
    <p:sldId xmlns:r="http://schemas.openxmlformats.org/officeDocument/2006/relationships" id="256" r:id="Rd895663ccdd5456a"/>
    <p:sldId xmlns:r="http://schemas.openxmlformats.org/officeDocument/2006/relationships" id="257" r:id="R6e029975106e4a6e"/>
    <p:sldId xmlns:r="http://schemas.openxmlformats.org/officeDocument/2006/relationships" id="258" r:id="R0a450ab9e0674737"/>
    <p:sldId xmlns:r="http://schemas.openxmlformats.org/officeDocument/2006/relationships" id="259" r:id="R3ce2c3dc22a741b3"/>
    <p:sldId xmlns:r="http://schemas.openxmlformats.org/officeDocument/2006/relationships" id="260" r:id="R5a0e6864ab1a4fd7"/>
    <p:sldId xmlns:r="http://schemas.openxmlformats.org/officeDocument/2006/relationships" id="261" r:id="R78c638cafc5e4f1e"/>
    <p:sldId xmlns:r="http://schemas.openxmlformats.org/officeDocument/2006/relationships" id="262" r:id="Rfea26c7c551d47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b59b92b4b4e88" /><Relationship Type="http://schemas.openxmlformats.org/officeDocument/2006/relationships/slide" Target="/ppt/slides/slide1.xml" Id="Rd895663ccdd5456a" /><Relationship Type="http://schemas.openxmlformats.org/officeDocument/2006/relationships/slide" Target="/ppt/slides/slide2.xml" Id="R6e029975106e4a6e" /><Relationship Type="http://schemas.openxmlformats.org/officeDocument/2006/relationships/slide" Target="/ppt/slides/slide3.xml" Id="R0a450ab9e0674737" /><Relationship Type="http://schemas.openxmlformats.org/officeDocument/2006/relationships/slide" Target="/ppt/slides/slide4.xml" Id="R3ce2c3dc22a741b3" /><Relationship Type="http://schemas.openxmlformats.org/officeDocument/2006/relationships/slide" Target="/ppt/slides/slide5.xml" Id="R5a0e6864ab1a4fd7" /><Relationship Type="http://schemas.openxmlformats.org/officeDocument/2006/relationships/slide" Target="/ppt/slides/slide6.xml" Id="R78c638cafc5e4f1e" /><Relationship Type="http://schemas.openxmlformats.org/officeDocument/2006/relationships/slide" Target="/ppt/slides/slide7.xml" Id="Rfea26c7c551d47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616da4041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c82605a4d41ea" /><Relationship Type="http://schemas.openxmlformats.org/officeDocument/2006/relationships/theme" Target="/ppt/slideMasters/theme/theme1.xml" Id="Rcb586cf0478846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c82605a4d41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7f43b5bd941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2aa3ba5e446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172e671814f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e6562b4c3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5c73b9e6d4e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1c7bfead34d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6d8d1f9cc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VIALTI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VIALTI HOLDING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2 831 364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2 941 217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DEGNES-ØDEMARK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Sagmovegen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VIALTI HOLDING AS</a:t>
            </a:r>
          </a:p>
        </p:txBody>
      </p:sp>
    </p:spTree>
  </p:cSld>
  <p:clrMapOvr>
    <a:masterClrMapping xmlns:a="http://schemas.openxmlformats.org/drawingml/2006/main"/>
  </p:clrMapOvr>
</p:sld>
</file>