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3748a53b884c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ec1b7c4eb04d82"/>
  </p:sldMasterIdLst>
  <p:sldIdLst>
    <p:sldId xmlns:r="http://schemas.openxmlformats.org/officeDocument/2006/relationships" id="256" r:id="R9ab835110bcb4b0c"/>
    <p:sldId xmlns:r="http://schemas.openxmlformats.org/officeDocument/2006/relationships" id="257" r:id="R4983ceb49f194367"/>
    <p:sldId xmlns:r="http://schemas.openxmlformats.org/officeDocument/2006/relationships" id="258" r:id="Rc1031d71a203464d"/>
    <p:sldId xmlns:r="http://schemas.openxmlformats.org/officeDocument/2006/relationships" id="259" r:id="R574c79e66dea456d"/>
    <p:sldId xmlns:r="http://schemas.openxmlformats.org/officeDocument/2006/relationships" id="260" r:id="R7f4f1cb7abd94f05"/>
    <p:sldId xmlns:r="http://schemas.openxmlformats.org/officeDocument/2006/relationships" id="261" r:id="Rf6ff72620a004504"/>
    <p:sldId xmlns:r="http://schemas.openxmlformats.org/officeDocument/2006/relationships" id="262" r:id="R72e96961973f4f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ec1b7c4eb04d82" /><Relationship Type="http://schemas.openxmlformats.org/officeDocument/2006/relationships/slide" Target="/ppt/slides/slide1.xml" Id="R9ab835110bcb4b0c" /><Relationship Type="http://schemas.openxmlformats.org/officeDocument/2006/relationships/slide" Target="/ppt/slides/slide2.xml" Id="R4983ceb49f194367" /><Relationship Type="http://schemas.openxmlformats.org/officeDocument/2006/relationships/slide" Target="/ppt/slides/slide3.xml" Id="Rc1031d71a203464d" /><Relationship Type="http://schemas.openxmlformats.org/officeDocument/2006/relationships/slide" Target="/ppt/slides/slide4.xml" Id="R574c79e66dea456d" /><Relationship Type="http://schemas.openxmlformats.org/officeDocument/2006/relationships/slide" Target="/ppt/slides/slide5.xml" Id="R7f4f1cb7abd94f05" /><Relationship Type="http://schemas.openxmlformats.org/officeDocument/2006/relationships/slide" Target="/ppt/slides/slide6.xml" Id="Rf6ff72620a004504" /><Relationship Type="http://schemas.openxmlformats.org/officeDocument/2006/relationships/slide" Target="/ppt/slides/slide7.xml" Id="R72e96961973f4f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42d6664d8e45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0ffa6ce864179" /><Relationship Type="http://schemas.openxmlformats.org/officeDocument/2006/relationships/theme" Target="/ppt/slideMasters/theme/theme1.xml" Id="Re2516cfbde2f4c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50ffa6ce8641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6b99f783046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ba0a0824f41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ff01ed90845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7932041a246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c3df6ca8844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3d1ee84044c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4e70eb4014d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AAUDIT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AAUDIT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20 501 393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6 194 644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4 879 972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7 877 403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14 865 958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MEERU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SELLANRAA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KAI TONNING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SELAND REIDAR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927 653 508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