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eb7cff3b6444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7a462432954f4b"/>
  </p:sldMasterIdLst>
  <p:sldIdLst>
    <p:sldId xmlns:r="http://schemas.openxmlformats.org/officeDocument/2006/relationships" id="256" r:id="R057ba7846dbc4726"/>
    <p:sldId xmlns:r="http://schemas.openxmlformats.org/officeDocument/2006/relationships" id="257" r:id="R3ec82bbeb25d4872"/>
    <p:sldId xmlns:r="http://schemas.openxmlformats.org/officeDocument/2006/relationships" id="258" r:id="R909a512083284250"/>
    <p:sldId xmlns:r="http://schemas.openxmlformats.org/officeDocument/2006/relationships" id="259" r:id="R55516bc22d4a43a5"/>
    <p:sldId xmlns:r="http://schemas.openxmlformats.org/officeDocument/2006/relationships" id="260" r:id="R8c341a41d6ad4751"/>
    <p:sldId xmlns:r="http://schemas.openxmlformats.org/officeDocument/2006/relationships" id="261" r:id="R358a48761dc54091"/>
    <p:sldId xmlns:r="http://schemas.openxmlformats.org/officeDocument/2006/relationships" id="262" r:id="Rab892b784a2740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7a462432954f4b" /><Relationship Type="http://schemas.openxmlformats.org/officeDocument/2006/relationships/slide" Target="/ppt/slides/slide1.xml" Id="R057ba7846dbc4726" /><Relationship Type="http://schemas.openxmlformats.org/officeDocument/2006/relationships/slide" Target="/ppt/slides/slide2.xml" Id="R3ec82bbeb25d4872" /><Relationship Type="http://schemas.openxmlformats.org/officeDocument/2006/relationships/slide" Target="/ppt/slides/slide3.xml" Id="R909a512083284250" /><Relationship Type="http://schemas.openxmlformats.org/officeDocument/2006/relationships/slide" Target="/ppt/slides/slide4.xml" Id="R55516bc22d4a43a5" /><Relationship Type="http://schemas.openxmlformats.org/officeDocument/2006/relationships/slide" Target="/ppt/slides/slide5.xml" Id="R8c341a41d6ad4751" /><Relationship Type="http://schemas.openxmlformats.org/officeDocument/2006/relationships/slide" Target="/ppt/slides/slide6.xml" Id="R358a48761dc54091" /><Relationship Type="http://schemas.openxmlformats.org/officeDocument/2006/relationships/slide" Target="/ppt/slides/slide7.xml" Id="Rab892b784a2740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fe0850069b44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2944e6d134b10" /><Relationship Type="http://schemas.openxmlformats.org/officeDocument/2006/relationships/theme" Target="/ppt/slideMasters/theme/theme1.xml" Id="R8a3d9974de534d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32944e6d134b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aa56435414a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4ee11323443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292a755954a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0bc4f77b74d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a34aaba5148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7006869b440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5cae2b5f341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AML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AML TRANSPORT AS ble etablert [år] og holder til i Lundersæter.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17 940 986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551 209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412 365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1 717 674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3 574 373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AML SERVICE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 Pedersens veg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2218 Lundersæter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lars@lrhtransport.no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927 659 670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TRANSPORT AS</a:t>
            </a:r>
          </a:p>
        </p:txBody>
      </p:sp>
    </p:spTree>
  </p:cSld>
  <p:clrMapOvr>
    <a:masterClrMapping xmlns:a="http://schemas.openxmlformats.org/drawingml/2006/main"/>
  </p:clrMapOvr>
</p:sld>
</file>