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e70d83edf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9b2b66e1140b3"/>
  </p:sldMasterIdLst>
  <p:sldIdLst>
    <p:sldId xmlns:r="http://schemas.openxmlformats.org/officeDocument/2006/relationships" id="256" r:id="Rd3cd3f0413a645dc"/>
    <p:sldId xmlns:r="http://schemas.openxmlformats.org/officeDocument/2006/relationships" id="257" r:id="Rb8ced1e78ca3490b"/>
    <p:sldId xmlns:r="http://schemas.openxmlformats.org/officeDocument/2006/relationships" id="258" r:id="Rf3305ff15d844c52"/>
    <p:sldId xmlns:r="http://schemas.openxmlformats.org/officeDocument/2006/relationships" id="259" r:id="R848783123aa649d1"/>
    <p:sldId xmlns:r="http://schemas.openxmlformats.org/officeDocument/2006/relationships" id="260" r:id="Rdb625aa817aa4668"/>
    <p:sldId xmlns:r="http://schemas.openxmlformats.org/officeDocument/2006/relationships" id="261" r:id="Re16c77fa15f245af"/>
    <p:sldId xmlns:r="http://schemas.openxmlformats.org/officeDocument/2006/relationships" id="262" r:id="R7e7adc29d69a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9b2b66e1140b3" /><Relationship Type="http://schemas.openxmlformats.org/officeDocument/2006/relationships/slide" Target="/ppt/slides/slide1.xml" Id="Rd3cd3f0413a645dc" /><Relationship Type="http://schemas.openxmlformats.org/officeDocument/2006/relationships/slide" Target="/ppt/slides/slide2.xml" Id="Rb8ced1e78ca3490b" /><Relationship Type="http://schemas.openxmlformats.org/officeDocument/2006/relationships/slide" Target="/ppt/slides/slide3.xml" Id="Rf3305ff15d844c52" /><Relationship Type="http://schemas.openxmlformats.org/officeDocument/2006/relationships/slide" Target="/ppt/slides/slide4.xml" Id="R848783123aa649d1" /><Relationship Type="http://schemas.openxmlformats.org/officeDocument/2006/relationships/slide" Target="/ppt/slides/slide5.xml" Id="Rdb625aa817aa4668" /><Relationship Type="http://schemas.openxmlformats.org/officeDocument/2006/relationships/slide" Target="/ppt/slides/slide6.xml" Id="Re16c77fa15f245af" /><Relationship Type="http://schemas.openxmlformats.org/officeDocument/2006/relationships/slide" Target="/ppt/slides/slide7.xml" Id="R7e7adc29d69a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cc5713dcc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24f903344228" /><Relationship Type="http://schemas.openxmlformats.org/officeDocument/2006/relationships/theme" Target="/ppt/slideMasters/theme/theme1.xml" Id="R32bbf07f9510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824f90334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9f4e1d16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65a5795e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2dd0cad3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e3e10be51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7666e65e9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68424f85a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e03e8627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OK-REVISJON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2 236 580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