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fc0c4050d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f32b09d594f23"/>
  </p:sldMasterIdLst>
  <p:sldIdLst>
    <p:sldId xmlns:r="http://schemas.openxmlformats.org/officeDocument/2006/relationships" id="256" r:id="R0ea2b3dccc2e45b4"/>
    <p:sldId xmlns:r="http://schemas.openxmlformats.org/officeDocument/2006/relationships" id="257" r:id="Rf34381f6d4a14902"/>
    <p:sldId xmlns:r="http://schemas.openxmlformats.org/officeDocument/2006/relationships" id="258" r:id="R5fc47e38a23948a3"/>
    <p:sldId xmlns:r="http://schemas.openxmlformats.org/officeDocument/2006/relationships" id="259" r:id="Rc07a97b623314527"/>
    <p:sldId xmlns:r="http://schemas.openxmlformats.org/officeDocument/2006/relationships" id="260" r:id="Rff20f95fe7f04ccc"/>
    <p:sldId xmlns:r="http://schemas.openxmlformats.org/officeDocument/2006/relationships" id="261" r:id="R3ac011aa4d9541d3"/>
    <p:sldId xmlns:r="http://schemas.openxmlformats.org/officeDocument/2006/relationships" id="262" r:id="R393b3c667033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f32b09d594f23" /><Relationship Type="http://schemas.openxmlformats.org/officeDocument/2006/relationships/slide" Target="/ppt/slides/slide1.xml" Id="R0ea2b3dccc2e45b4" /><Relationship Type="http://schemas.openxmlformats.org/officeDocument/2006/relationships/slide" Target="/ppt/slides/slide2.xml" Id="Rf34381f6d4a14902" /><Relationship Type="http://schemas.openxmlformats.org/officeDocument/2006/relationships/slide" Target="/ppt/slides/slide3.xml" Id="R5fc47e38a23948a3" /><Relationship Type="http://schemas.openxmlformats.org/officeDocument/2006/relationships/slide" Target="/ppt/slides/slide4.xml" Id="Rc07a97b623314527" /><Relationship Type="http://schemas.openxmlformats.org/officeDocument/2006/relationships/slide" Target="/ppt/slides/slide5.xml" Id="Rff20f95fe7f04ccc" /><Relationship Type="http://schemas.openxmlformats.org/officeDocument/2006/relationships/slide" Target="/ppt/slides/slide6.xml" Id="R3ac011aa4d9541d3" /><Relationship Type="http://schemas.openxmlformats.org/officeDocument/2006/relationships/slide" Target="/ppt/slides/slide7.xml" Id="R393b3c667033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3dbab3d0a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2f40f15d24013" /><Relationship Type="http://schemas.openxmlformats.org/officeDocument/2006/relationships/theme" Target="/ppt/slideMasters/theme/theme1.xml" Id="Rbe3489138801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2f40f15d2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e198426ea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2dcf3e3cf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f4e905d2146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f9fe81a7b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021e2f56f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8ea6eac35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a633a40bc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NORDMANN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NORDMANN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WERGELAND-NAIR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Tunbo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1807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927 662 728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