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bc65196d7649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e45f31f4034175"/>
  </p:sldMasterIdLst>
  <p:sldIdLst>
    <p:sldId xmlns:r="http://schemas.openxmlformats.org/officeDocument/2006/relationships" id="256" r:id="R07740b53affc4e77"/>
    <p:sldId xmlns:r="http://schemas.openxmlformats.org/officeDocument/2006/relationships" id="257" r:id="Rc35825d018e8471c"/>
    <p:sldId xmlns:r="http://schemas.openxmlformats.org/officeDocument/2006/relationships" id="258" r:id="Rf491a555ed2c4d99"/>
    <p:sldId xmlns:r="http://schemas.openxmlformats.org/officeDocument/2006/relationships" id="259" r:id="R7b30cc2ad5ec48fc"/>
    <p:sldId xmlns:r="http://schemas.openxmlformats.org/officeDocument/2006/relationships" id="260" r:id="R69c3901e8c2d4a46"/>
    <p:sldId xmlns:r="http://schemas.openxmlformats.org/officeDocument/2006/relationships" id="261" r:id="Rce8081f33e20439b"/>
    <p:sldId xmlns:r="http://schemas.openxmlformats.org/officeDocument/2006/relationships" id="262" r:id="Rbd3c90ea0bab43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45f31f4034175" /><Relationship Type="http://schemas.openxmlformats.org/officeDocument/2006/relationships/slide" Target="/ppt/slides/slide1.xml" Id="R07740b53affc4e77" /><Relationship Type="http://schemas.openxmlformats.org/officeDocument/2006/relationships/slide" Target="/ppt/slides/slide2.xml" Id="Rc35825d018e8471c" /><Relationship Type="http://schemas.openxmlformats.org/officeDocument/2006/relationships/slide" Target="/ppt/slides/slide3.xml" Id="Rf491a555ed2c4d99" /><Relationship Type="http://schemas.openxmlformats.org/officeDocument/2006/relationships/slide" Target="/ppt/slides/slide4.xml" Id="R7b30cc2ad5ec48fc" /><Relationship Type="http://schemas.openxmlformats.org/officeDocument/2006/relationships/slide" Target="/ppt/slides/slide5.xml" Id="R69c3901e8c2d4a46" /><Relationship Type="http://schemas.openxmlformats.org/officeDocument/2006/relationships/slide" Target="/ppt/slides/slide6.xml" Id="Rce8081f33e20439b" /><Relationship Type="http://schemas.openxmlformats.org/officeDocument/2006/relationships/slide" Target="/ppt/slides/slide7.xml" Id="Rbd3c90ea0bab43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90c294a2a47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6d02793104f70" /><Relationship Type="http://schemas.openxmlformats.org/officeDocument/2006/relationships/theme" Target="/ppt/slideMasters/theme/theme1.xml" Id="Rfa5ef8df516e40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16d02793104f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835fd714d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fb47db25041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e22176ce246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a5239f93a42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3213e22ff4b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c4d9d7c9741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9b9b34f7147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SJØSENTRET KILLINGEN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SJØSENTRET KILLINGEN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1 535 903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−2 160 663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50 946 208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162 600 324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167 000 071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TIM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Killingen, Bygdøy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53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927 666 197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