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6c4222e43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6fb1e0c974cfa"/>
  </p:sldMasterIdLst>
  <p:sldIdLst>
    <p:sldId xmlns:r="http://schemas.openxmlformats.org/officeDocument/2006/relationships" id="256" r:id="Rc96f89bd8f8c4e8b"/>
    <p:sldId xmlns:r="http://schemas.openxmlformats.org/officeDocument/2006/relationships" id="257" r:id="R61d1847048f1436d"/>
    <p:sldId xmlns:r="http://schemas.openxmlformats.org/officeDocument/2006/relationships" id="258" r:id="R87ff59e12857428d"/>
    <p:sldId xmlns:r="http://schemas.openxmlformats.org/officeDocument/2006/relationships" id="259" r:id="Red138de2f07249e0"/>
    <p:sldId xmlns:r="http://schemas.openxmlformats.org/officeDocument/2006/relationships" id="260" r:id="Rdd8c37d8ca8c427a"/>
    <p:sldId xmlns:r="http://schemas.openxmlformats.org/officeDocument/2006/relationships" id="261" r:id="R37c634ddf4fb47f1"/>
    <p:sldId xmlns:r="http://schemas.openxmlformats.org/officeDocument/2006/relationships" id="262" r:id="R01310a8279ec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6fb1e0c974cfa" /><Relationship Type="http://schemas.openxmlformats.org/officeDocument/2006/relationships/slide" Target="/ppt/slides/slide1.xml" Id="Rc96f89bd8f8c4e8b" /><Relationship Type="http://schemas.openxmlformats.org/officeDocument/2006/relationships/slide" Target="/ppt/slides/slide2.xml" Id="R61d1847048f1436d" /><Relationship Type="http://schemas.openxmlformats.org/officeDocument/2006/relationships/slide" Target="/ppt/slides/slide3.xml" Id="R87ff59e12857428d" /><Relationship Type="http://schemas.openxmlformats.org/officeDocument/2006/relationships/slide" Target="/ppt/slides/slide4.xml" Id="Red138de2f07249e0" /><Relationship Type="http://schemas.openxmlformats.org/officeDocument/2006/relationships/slide" Target="/ppt/slides/slide5.xml" Id="Rdd8c37d8ca8c427a" /><Relationship Type="http://schemas.openxmlformats.org/officeDocument/2006/relationships/slide" Target="/ppt/slides/slide6.xml" Id="R37c634ddf4fb47f1" /><Relationship Type="http://schemas.openxmlformats.org/officeDocument/2006/relationships/slide" Target="/ppt/slides/slide7.xml" Id="R01310a8279ec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99b0045d0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dd17c92043b5" /><Relationship Type="http://schemas.openxmlformats.org/officeDocument/2006/relationships/theme" Target="/ppt/slideMasters/theme/theme1.xml" Id="Re0ea6a242a68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5dd17c920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b2233c896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eefe5701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8c93c1f1f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e6853b205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94918d52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21d71e2b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fe0de2f6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MICHELLE SIMONE GRIFFIN BRUVOLL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Løkjastranda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