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3636e9d91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3a23305ee44a9"/>
  </p:sldMasterIdLst>
  <p:sldIdLst>
    <p:sldId xmlns:r="http://schemas.openxmlformats.org/officeDocument/2006/relationships" id="256" r:id="Rb27a1fe724fd474f"/>
    <p:sldId xmlns:r="http://schemas.openxmlformats.org/officeDocument/2006/relationships" id="257" r:id="Rfc61d4a029464bbe"/>
    <p:sldId xmlns:r="http://schemas.openxmlformats.org/officeDocument/2006/relationships" id="258" r:id="Radb34365e85d4d90"/>
    <p:sldId xmlns:r="http://schemas.openxmlformats.org/officeDocument/2006/relationships" id="259" r:id="R04caa0206708486a"/>
    <p:sldId xmlns:r="http://schemas.openxmlformats.org/officeDocument/2006/relationships" id="260" r:id="R11060131116949b7"/>
    <p:sldId xmlns:r="http://schemas.openxmlformats.org/officeDocument/2006/relationships" id="261" r:id="R4bcba056b87d445b"/>
    <p:sldId xmlns:r="http://schemas.openxmlformats.org/officeDocument/2006/relationships" id="262" r:id="Ra69457a1467d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3a23305ee44a9" /><Relationship Type="http://schemas.openxmlformats.org/officeDocument/2006/relationships/slide" Target="/ppt/slides/slide1.xml" Id="Rb27a1fe724fd474f" /><Relationship Type="http://schemas.openxmlformats.org/officeDocument/2006/relationships/slide" Target="/ppt/slides/slide2.xml" Id="Rfc61d4a029464bbe" /><Relationship Type="http://schemas.openxmlformats.org/officeDocument/2006/relationships/slide" Target="/ppt/slides/slide3.xml" Id="Radb34365e85d4d90" /><Relationship Type="http://schemas.openxmlformats.org/officeDocument/2006/relationships/slide" Target="/ppt/slides/slide4.xml" Id="R04caa0206708486a" /><Relationship Type="http://schemas.openxmlformats.org/officeDocument/2006/relationships/slide" Target="/ppt/slides/slide5.xml" Id="R11060131116949b7" /><Relationship Type="http://schemas.openxmlformats.org/officeDocument/2006/relationships/slide" Target="/ppt/slides/slide6.xml" Id="R4bcba056b87d445b" /><Relationship Type="http://schemas.openxmlformats.org/officeDocument/2006/relationships/slide" Target="/ppt/slides/slide7.xml" Id="Ra69457a1467d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a670b609a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bf4963844fbc" /><Relationship Type="http://schemas.openxmlformats.org/officeDocument/2006/relationships/theme" Target="/ppt/slideMasters/theme/theme1.xml" Id="R8ff359a594f8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0bf496384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e90b67c4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5f3e6808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e304bf3b9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6bd96d5f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2afbcdba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779f397a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962e24eb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