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3d92fdb8f447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6bbd4693084a17"/>
  </p:sldMasterIdLst>
  <p:sldIdLst>
    <p:sldId xmlns:r="http://schemas.openxmlformats.org/officeDocument/2006/relationships" id="256" r:id="R4ed5c2977e8a4f28"/>
    <p:sldId xmlns:r="http://schemas.openxmlformats.org/officeDocument/2006/relationships" id="257" r:id="R08380afd39c34fdb"/>
    <p:sldId xmlns:r="http://schemas.openxmlformats.org/officeDocument/2006/relationships" id="258" r:id="R0397621e63cf4387"/>
    <p:sldId xmlns:r="http://schemas.openxmlformats.org/officeDocument/2006/relationships" id="259" r:id="R0540f0e0c071451a"/>
    <p:sldId xmlns:r="http://schemas.openxmlformats.org/officeDocument/2006/relationships" id="260" r:id="R5f0d6e5f49c5465a"/>
    <p:sldId xmlns:r="http://schemas.openxmlformats.org/officeDocument/2006/relationships" id="261" r:id="Rea12b184aad24762"/>
    <p:sldId xmlns:r="http://schemas.openxmlformats.org/officeDocument/2006/relationships" id="262" r:id="R46b708154f514e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6bbd4693084a17" /><Relationship Type="http://schemas.openxmlformats.org/officeDocument/2006/relationships/slide" Target="/ppt/slides/slide1.xml" Id="R4ed5c2977e8a4f28" /><Relationship Type="http://schemas.openxmlformats.org/officeDocument/2006/relationships/slide" Target="/ppt/slides/slide2.xml" Id="R08380afd39c34fdb" /><Relationship Type="http://schemas.openxmlformats.org/officeDocument/2006/relationships/slide" Target="/ppt/slides/slide3.xml" Id="R0397621e63cf4387" /><Relationship Type="http://schemas.openxmlformats.org/officeDocument/2006/relationships/slide" Target="/ppt/slides/slide4.xml" Id="R0540f0e0c071451a" /><Relationship Type="http://schemas.openxmlformats.org/officeDocument/2006/relationships/slide" Target="/ppt/slides/slide5.xml" Id="R5f0d6e5f49c5465a" /><Relationship Type="http://schemas.openxmlformats.org/officeDocument/2006/relationships/slide" Target="/ppt/slides/slide6.xml" Id="Rea12b184aad24762" /><Relationship Type="http://schemas.openxmlformats.org/officeDocument/2006/relationships/slide" Target="/ppt/slides/slide7.xml" Id="R46b708154f514e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8a1751c39a41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8c5726e0649a5" /><Relationship Type="http://schemas.openxmlformats.org/officeDocument/2006/relationships/theme" Target="/ppt/slideMasters/theme/theme1.xml" Id="R52a5bc7a5ed44c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58c5726e0649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f18b763f943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2742ecf7d44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c57135a7f4e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f80aa89614b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c71c51f524c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f797b267345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2bd7230fb4a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FLYT REGNSKAP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4 503 007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549 095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418 863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205 609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1 733 316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HAFRAK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LOT2 INVEST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927 689 766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REGNSKAP AS</a:t>
            </a:r>
          </a:p>
        </p:txBody>
      </p:sp>
    </p:spTree>
  </p:cSld>
  <p:clrMapOvr>
    <a:masterClrMapping xmlns:a="http://schemas.openxmlformats.org/drawingml/2006/main"/>
  </p:clrMapOvr>
</p:sld>
</file>