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5cf884c524d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7b2b8a1cf1410e"/>
  </p:sldMasterIdLst>
  <p:sldIdLst>
    <p:sldId xmlns:r="http://schemas.openxmlformats.org/officeDocument/2006/relationships" id="256" r:id="Rdc88b8ceb8e247ed"/>
    <p:sldId xmlns:r="http://schemas.openxmlformats.org/officeDocument/2006/relationships" id="257" r:id="Rf9c6ca852e6c4993"/>
    <p:sldId xmlns:r="http://schemas.openxmlformats.org/officeDocument/2006/relationships" id="258" r:id="Rc957b807f36941c0"/>
    <p:sldId xmlns:r="http://schemas.openxmlformats.org/officeDocument/2006/relationships" id="259" r:id="Rff8d81834300458b"/>
    <p:sldId xmlns:r="http://schemas.openxmlformats.org/officeDocument/2006/relationships" id="260" r:id="R9ec3bd6bfd27482f"/>
    <p:sldId xmlns:r="http://schemas.openxmlformats.org/officeDocument/2006/relationships" id="261" r:id="Rab16c36aef354a8a"/>
    <p:sldId xmlns:r="http://schemas.openxmlformats.org/officeDocument/2006/relationships" id="262" r:id="R3a944466c075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b2b8a1cf1410e" /><Relationship Type="http://schemas.openxmlformats.org/officeDocument/2006/relationships/slide" Target="/ppt/slides/slide1.xml" Id="Rdc88b8ceb8e247ed" /><Relationship Type="http://schemas.openxmlformats.org/officeDocument/2006/relationships/slide" Target="/ppt/slides/slide2.xml" Id="Rf9c6ca852e6c4993" /><Relationship Type="http://schemas.openxmlformats.org/officeDocument/2006/relationships/slide" Target="/ppt/slides/slide3.xml" Id="Rc957b807f36941c0" /><Relationship Type="http://schemas.openxmlformats.org/officeDocument/2006/relationships/slide" Target="/ppt/slides/slide4.xml" Id="Rff8d81834300458b" /><Relationship Type="http://schemas.openxmlformats.org/officeDocument/2006/relationships/slide" Target="/ppt/slides/slide5.xml" Id="R9ec3bd6bfd27482f" /><Relationship Type="http://schemas.openxmlformats.org/officeDocument/2006/relationships/slide" Target="/ppt/slides/slide6.xml" Id="Rab16c36aef354a8a" /><Relationship Type="http://schemas.openxmlformats.org/officeDocument/2006/relationships/slide" Target="/ppt/slides/slide7.xml" Id="R3a944466c075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c128974ea14a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b9e56b2bc44fc" /><Relationship Type="http://schemas.openxmlformats.org/officeDocument/2006/relationships/theme" Target="/ppt/slideMasters/theme/theme1.xml" Id="R51de3e94f1fa45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b9e56b2bc44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35bc2b951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a0a8e231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0cb423ce348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e6eb9aa7549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6efc3333748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6eadce40b45c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3d1f3cd4a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REVISJON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REVISJON OG REGNSKAP AS ble etablert [år] og holder til i Kjeller.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2 836 839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 ARILD HOLM SVEIVEN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PANDA INVEST &amp; SERVICES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Instituttveien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2007 Kjeller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927 726 440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REVISJON OG REGNSKAP AS</a:t>
            </a:r>
          </a:p>
        </p:txBody>
      </p:sp>
    </p:spTree>
  </p:cSld>
  <p:clrMapOvr>
    <a:masterClrMapping xmlns:a="http://schemas.openxmlformats.org/drawingml/2006/main"/>
  </p:clrMapOvr>
</p:sld>
</file>