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b8a283eb844f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1e2881be90466e"/>
  </p:sldMasterIdLst>
  <p:sldIdLst>
    <p:sldId xmlns:r="http://schemas.openxmlformats.org/officeDocument/2006/relationships" id="256" r:id="Rb7db7e98b94f42db"/>
    <p:sldId xmlns:r="http://schemas.openxmlformats.org/officeDocument/2006/relationships" id="257" r:id="Re1746c03029b4346"/>
    <p:sldId xmlns:r="http://schemas.openxmlformats.org/officeDocument/2006/relationships" id="258" r:id="R67b0d502087c4f34"/>
    <p:sldId xmlns:r="http://schemas.openxmlformats.org/officeDocument/2006/relationships" id="259" r:id="R6a844d826e864672"/>
    <p:sldId xmlns:r="http://schemas.openxmlformats.org/officeDocument/2006/relationships" id="260" r:id="R87b981efd03d40ea"/>
    <p:sldId xmlns:r="http://schemas.openxmlformats.org/officeDocument/2006/relationships" id="261" r:id="R65ed3f61fc15435e"/>
    <p:sldId xmlns:r="http://schemas.openxmlformats.org/officeDocument/2006/relationships" id="262" r:id="R4f40f0173ca241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1e2881be90466e" /><Relationship Type="http://schemas.openxmlformats.org/officeDocument/2006/relationships/slide" Target="/ppt/slides/slide1.xml" Id="Rb7db7e98b94f42db" /><Relationship Type="http://schemas.openxmlformats.org/officeDocument/2006/relationships/slide" Target="/ppt/slides/slide2.xml" Id="Re1746c03029b4346" /><Relationship Type="http://schemas.openxmlformats.org/officeDocument/2006/relationships/slide" Target="/ppt/slides/slide3.xml" Id="R67b0d502087c4f34" /><Relationship Type="http://schemas.openxmlformats.org/officeDocument/2006/relationships/slide" Target="/ppt/slides/slide4.xml" Id="R6a844d826e864672" /><Relationship Type="http://schemas.openxmlformats.org/officeDocument/2006/relationships/slide" Target="/ppt/slides/slide5.xml" Id="R87b981efd03d40ea" /><Relationship Type="http://schemas.openxmlformats.org/officeDocument/2006/relationships/slide" Target="/ppt/slides/slide6.xml" Id="R65ed3f61fc15435e" /><Relationship Type="http://schemas.openxmlformats.org/officeDocument/2006/relationships/slide" Target="/ppt/slides/slide7.xml" Id="R4f40f0173ca241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535f7e1fcb4d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802916f9fd46f7" /><Relationship Type="http://schemas.openxmlformats.org/officeDocument/2006/relationships/theme" Target="/ppt/slideMasters/theme/theme1.xml" Id="R90c2cf5e7ab642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802916f9fd46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8648ebb7c347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e3f97550c040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f3131042b547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473c06690041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32107e9e944b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31ad08b28f41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e5b72a062547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KVEMA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KVEMA AS ble etablert [år] og holder til i Kverva.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−612 223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7 259 934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164 385 308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251 816 911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KVARV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Kverva 100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7266 Kverva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927 749 203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KVEMA AS</a:t>
            </a:r>
          </a:p>
        </p:txBody>
      </p:sp>
    </p:spTree>
  </p:cSld>
  <p:clrMapOvr>
    <a:masterClrMapping xmlns:a="http://schemas.openxmlformats.org/drawingml/2006/main"/>
  </p:clrMapOvr>
</p:sld>
</file>