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eabca094e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5cbfd3da24489"/>
  </p:sldMasterIdLst>
  <p:sldIdLst>
    <p:sldId xmlns:r="http://schemas.openxmlformats.org/officeDocument/2006/relationships" id="256" r:id="R97be98871ed242a3"/>
    <p:sldId xmlns:r="http://schemas.openxmlformats.org/officeDocument/2006/relationships" id="257" r:id="Rb09edf50530248b5"/>
    <p:sldId xmlns:r="http://schemas.openxmlformats.org/officeDocument/2006/relationships" id="258" r:id="Rfac94e4dd2e44327"/>
    <p:sldId xmlns:r="http://schemas.openxmlformats.org/officeDocument/2006/relationships" id="259" r:id="Rf9f83fa930d94ffc"/>
    <p:sldId xmlns:r="http://schemas.openxmlformats.org/officeDocument/2006/relationships" id="260" r:id="Re388b015b70146b7"/>
    <p:sldId xmlns:r="http://schemas.openxmlformats.org/officeDocument/2006/relationships" id="261" r:id="Rec07d5b2c13a4326"/>
    <p:sldId xmlns:r="http://schemas.openxmlformats.org/officeDocument/2006/relationships" id="262" r:id="Ra621850ff666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5cbfd3da24489" /><Relationship Type="http://schemas.openxmlformats.org/officeDocument/2006/relationships/slide" Target="/ppt/slides/slide1.xml" Id="R97be98871ed242a3" /><Relationship Type="http://schemas.openxmlformats.org/officeDocument/2006/relationships/slide" Target="/ppt/slides/slide2.xml" Id="Rb09edf50530248b5" /><Relationship Type="http://schemas.openxmlformats.org/officeDocument/2006/relationships/slide" Target="/ppt/slides/slide3.xml" Id="Rfac94e4dd2e44327" /><Relationship Type="http://schemas.openxmlformats.org/officeDocument/2006/relationships/slide" Target="/ppt/slides/slide4.xml" Id="Rf9f83fa930d94ffc" /><Relationship Type="http://schemas.openxmlformats.org/officeDocument/2006/relationships/slide" Target="/ppt/slides/slide5.xml" Id="Re388b015b70146b7" /><Relationship Type="http://schemas.openxmlformats.org/officeDocument/2006/relationships/slide" Target="/ppt/slides/slide6.xml" Id="Rec07d5b2c13a4326" /><Relationship Type="http://schemas.openxmlformats.org/officeDocument/2006/relationships/slide" Target="/ppt/slides/slide7.xml" Id="Ra621850ff666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4394b2298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383040df429b" /><Relationship Type="http://schemas.openxmlformats.org/officeDocument/2006/relationships/theme" Target="/ppt/slideMasters/theme/theme1.xml" Id="R195769dca07f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2383040df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996f2cf61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3dd62a33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38b30039d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e8fea9c9d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b254e8ba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eeee74ec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0fe7ada13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26 973 763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