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49b5c62b348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03db247f041de"/>
  </p:sldMasterIdLst>
  <p:sldIdLst>
    <p:sldId xmlns:r="http://schemas.openxmlformats.org/officeDocument/2006/relationships" id="256" r:id="R682a9b48567a46f1"/>
    <p:sldId xmlns:r="http://schemas.openxmlformats.org/officeDocument/2006/relationships" id="257" r:id="R6a3aaca302d04353"/>
    <p:sldId xmlns:r="http://schemas.openxmlformats.org/officeDocument/2006/relationships" id="258" r:id="R74390917ad2942e4"/>
    <p:sldId xmlns:r="http://schemas.openxmlformats.org/officeDocument/2006/relationships" id="259" r:id="R22cdf12567984f74"/>
    <p:sldId xmlns:r="http://schemas.openxmlformats.org/officeDocument/2006/relationships" id="260" r:id="R380e823bbbde4475"/>
    <p:sldId xmlns:r="http://schemas.openxmlformats.org/officeDocument/2006/relationships" id="261" r:id="R9e661767a2cd46e9"/>
    <p:sldId xmlns:r="http://schemas.openxmlformats.org/officeDocument/2006/relationships" id="262" r:id="R944cbb0780e5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03db247f041de" /><Relationship Type="http://schemas.openxmlformats.org/officeDocument/2006/relationships/slide" Target="/ppt/slides/slide1.xml" Id="R682a9b48567a46f1" /><Relationship Type="http://schemas.openxmlformats.org/officeDocument/2006/relationships/slide" Target="/ppt/slides/slide2.xml" Id="R6a3aaca302d04353" /><Relationship Type="http://schemas.openxmlformats.org/officeDocument/2006/relationships/slide" Target="/ppt/slides/slide3.xml" Id="R74390917ad2942e4" /><Relationship Type="http://schemas.openxmlformats.org/officeDocument/2006/relationships/slide" Target="/ppt/slides/slide4.xml" Id="R22cdf12567984f74" /><Relationship Type="http://schemas.openxmlformats.org/officeDocument/2006/relationships/slide" Target="/ppt/slides/slide5.xml" Id="R380e823bbbde4475" /><Relationship Type="http://schemas.openxmlformats.org/officeDocument/2006/relationships/slide" Target="/ppt/slides/slide6.xml" Id="R9e661767a2cd46e9" /><Relationship Type="http://schemas.openxmlformats.org/officeDocument/2006/relationships/slide" Target="/ppt/slides/slide7.xml" Id="R944cbb0780e5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7b66466a8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ed00b23c94e58" /><Relationship Type="http://schemas.openxmlformats.org/officeDocument/2006/relationships/theme" Target="/ppt/slideMasters/theme/theme1.xml" Id="R213ebc740a9a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ed00b23c94e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fba8bc274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e49aeb55d4a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e64dcbf4648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ae7507786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a4aaad7c3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3b0867a5843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b0b08e824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−5 619 028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352 984 400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HIPPOPOTAMUS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