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76fed4984d4f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30dd5032a4327"/>
  </p:sldMasterIdLst>
  <p:sldIdLst>
    <p:sldId xmlns:r="http://schemas.openxmlformats.org/officeDocument/2006/relationships" id="256" r:id="R43ff5c7e75834177"/>
    <p:sldId xmlns:r="http://schemas.openxmlformats.org/officeDocument/2006/relationships" id="257" r:id="Rb793a9df95154907"/>
    <p:sldId xmlns:r="http://schemas.openxmlformats.org/officeDocument/2006/relationships" id="258" r:id="R3542e6b316fe4d90"/>
    <p:sldId xmlns:r="http://schemas.openxmlformats.org/officeDocument/2006/relationships" id="259" r:id="R5f6a74483de34c37"/>
    <p:sldId xmlns:r="http://schemas.openxmlformats.org/officeDocument/2006/relationships" id="260" r:id="R99d5f229b7a442cb"/>
    <p:sldId xmlns:r="http://schemas.openxmlformats.org/officeDocument/2006/relationships" id="261" r:id="R6adba4b058bd44ce"/>
    <p:sldId xmlns:r="http://schemas.openxmlformats.org/officeDocument/2006/relationships" id="262" r:id="Ra352c86f3af9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30dd5032a4327" /><Relationship Type="http://schemas.openxmlformats.org/officeDocument/2006/relationships/slide" Target="/ppt/slides/slide1.xml" Id="R43ff5c7e75834177" /><Relationship Type="http://schemas.openxmlformats.org/officeDocument/2006/relationships/slide" Target="/ppt/slides/slide2.xml" Id="Rb793a9df95154907" /><Relationship Type="http://schemas.openxmlformats.org/officeDocument/2006/relationships/slide" Target="/ppt/slides/slide3.xml" Id="R3542e6b316fe4d90" /><Relationship Type="http://schemas.openxmlformats.org/officeDocument/2006/relationships/slide" Target="/ppt/slides/slide4.xml" Id="R5f6a74483de34c37" /><Relationship Type="http://schemas.openxmlformats.org/officeDocument/2006/relationships/slide" Target="/ppt/slides/slide5.xml" Id="R99d5f229b7a442cb" /><Relationship Type="http://schemas.openxmlformats.org/officeDocument/2006/relationships/slide" Target="/ppt/slides/slide6.xml" Id="R6adba4b058bd44ce" /><Relationship Type="http://schemas.openxmlformats.org/officeDocument/2006/relationships/slide" Target="/ppt/slides/slide7.xml" Id="Ra352c86f3af9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8e7fa039d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876a2b14a4148" /><Relationship Type="http://schemas.openxmlformats.org/officeDocument/2006/relationships/theme" Target="/ppt/slideMasters/theme/theme1.xml" Id="Re55d2dc73eca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876a2b14a41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13836db97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c27870116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819901780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a3c34756e47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354f764d0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67e6cd9e48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e5dea53844d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RHINO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4 384 345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22 529 726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26 046 508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Tverås, Lorents Mobjørgs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927 766 477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RHINO AS</a:t>
            </a:r>
          </a:p>
        </p:txBody>
      </p:sp>
    </p:spTree>
  </p:cSld>
  <p:clrMapOvr>
    <a:masterClrMapping xmlns:a="http://schemas.openxmlformats.org/drawingml/2006/main"/>
  </p:clrMapOvr>
</p:sld>
</file>