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8d0641304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f89f4903d469c"/>
  </p:sldMasterIdLst>
  <p:sldIdLst>
    <p:sldId xmlns:r="http://schemas.openxmlformats.org/officeDocument/2006/relationships" id="256" r:id="Rb9f3439cd4514fff"/>
    <p:sldId xmlns:r="http://schemas.openxmlformats.org/officeDocument/2006/relationships" id="257" r:id="R6684cfc379674bb0"/>
    <p:sldId xmlns:r="http://schemas.openxmlformats.org/officeDocument/2006/relationships" id="258" r:id="R38b071b001c3434e"/>
    <p:sldId xmlns:r="http://schemas.openxmlformats.org/officeDocument/2006/relationships" id="259" r:id="R4c9eddf5717c485d"/>
    <p:sldId xmlns:r="http://schemas.openxmlformats.org/officeDocument/2006/relationships" id="260" r:id="Rbd9b4c1e21774bc3"/>
    <p:sldId xmlns:r="http://schemas.openxmlformats.org/officeDocument/2006/relationships" id="261" r:id="Rc5852de7026b4e52"/>
    <p:sldId xmlns:r="http://schemas.openxmlformats.org/officeDocument/2006/relationships" id="262" r:id="Rcc42c51cfd04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f89f4903d469c" /><Relationship Type="http://schemas.openxmlformats.org/officeDocument/2006/relationships/slide" Target="/ppt/slides/slide1.xml" Id="Rb9f3439cd4514fff" /><Relationship Type="http://schemas.openxmlformats.org/officeDocument/2006/relationships/slide" Target="/ppt/slides/slide2.xml" Id="R6684cfc379674bb0" /><Relationship Type="http://schemas.openxmlformats.org/officeDocument/2006/relationships/slide" Target="/ppt/slides/slide3.xml" Id="R38b071b001c3434e" /><Relationship Type="http://schemas.openxmlformats.org/officeDocument/2006/relationships/slide" Target="/ppt/slides/slide4.xml" Id="R4c9eddf5717c485d" /><Relationship Type="http://schemas.openxmlformats.org/officeDocument/2006/relationships/slide" Target="/ppt/slides/slide5.xml" Id="Rbd9b4c1e21774bc3" /><Relationship Type="http://schemas.openxmlformats.org/officeDocument/2006/relationships/slide" Target="/ppt/slides/slide6.xml" Id="Rc5852de7026b4e52" /><Relationship Type="http://schemas.openxmlformats.org/officeDocument/2006/relationships/slide" Target="/ppt/slides/slide7.xml" Id="Rcc42c51cfd04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d54420454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ec853d3649eb" /><Relationship Type="http://schemas.openxmlformats.org/officeDocument/2006/relationships/theme" Target="/ppt/slideMasters/theme/theme1.xml" Id="R089d8db9db35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8ec853d36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f3cef00a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a391850a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5a6c0ec4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a093e5c5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c583cf98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06ac723c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b343af6ea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