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58f93bbb4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aba8a3dd64525"/>
  </p:sldMasterIdLst>
  <p:sldIdLst>
    <p:sldId xmlns:r="http://schemas.openxmlformats.org/officeDocument/2006/relationships" id="256" r:id="Rf788430122f14435"/>
    <p:sldId xmlns:r="http://schemas.openxmlformats.org/officeDocument/2006/relationships" id="257" r:id="Re450ec5dd4874a64"/>
    <p:sldId xmlns:r="http://schemas.openxmlformats.org/officeDocument/2006/relationships" id="258" r:id="R89e9f52973f1449d"/>
    <p:sldId xmlns:r="http://schemas.openxmlformats.org/officeDocument/2006/relationships" id="259" r:id="R3e6faa77f2fa4423"/>
    <p:sldId xmlns:r="http://schemas.openxmlformats.org/officeDocument/2006/relationships" id="260" r:id="Rcf60a7b0869141a6"/>
    <p:sldId xmlns:r="http://schemas.openxmlformats.org/officeDocument/2006/relationships" id="261" r:id="R03c3f891cb8b4611"/>
    <p:sldId xmlns:r="http://schemas.openxmlformats.org/officeDocument/2006/relationships" id="262" r:id="R3730a09cbe0b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aba8a3dd64525" /><Relationship Type="http://schemas.openxmlformats.org/officeDocument/2006/relationships/slide" Target="/ppt/slides/slide1.xml" Id="Rf788430122f14435" /><Relationship Type="http://schemas.openxmlformats.org/officeDocument/2006/relationships/slide" Target="/ppt/slides/slide2.xml" Id="Re450ec5dd4874a64" /><Relationship Type="http://schemas.openxmlformats.org/officeDocument/2006/relationships/slide" Target="/ppt/slides/slide3.xml" Id="R89e9f52973f1449d" /><Relationship Type="http://schemas.openxmlformats.org/officeDocument/2006/relationships/slide" Target="/ppt/slides/slide4.xml" Id="R3e6faa77f2fa4423" /><Relationship Type="http://schemas.openxmlformats.org/officeDocument/2006/relationships/slide" Target="/ppt/slides/slide5.xml" Id="Rcf60a7b0869141a6" /><Relationship Type="http://schemas.openxmlformats.org/officeDocument/2006/relationships/slide" Target="/ppt/slides/slide6.xml" Id="R03c3f891cb8b4611" /><Relationship Type="http://schemas.openxmlformats.org/officeDocument/2006/relationships/slide" Target="/ppt/slides/slide7.xml" Id="R3730a09cbe0b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5152afb51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29c98a6149f1" /><Relationship Type="http://schemas.openxmlformats.org/officeDocument/2006/relationships/theme" Target="/ppt/slideMasters/theme/theme1.xml" Id="R2d7f5fce826f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129c98a61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ac44cdc9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5becee17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5f9a64bc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3b031471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ee2c6bb3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ac9eaa24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2f42a557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