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811509710a44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7a0efb0172405c"/>
  </p:sldMasterIdLst>
  <p:sldIdLst>
    <p:sldId xmlns:r="http://schemas.openxmlformats.org/officeDocument/2006/relationships" id="256" r:id="Rcc329be152d24b8e"/>
    <p:sldId xmlns:r="http://schemas.openxmlformats.org/officeDocument/2006/relationships" id="257" r:id="R42297acc6f4e460c"/>
    <p:sldId xmlns:r="http://schemas.openxmlformats.org/officeDocument/2006/relationships" id="258" r:id="R0ff487aa515a4a47"/>
    <p:sldId xmlns:r="http://schemas.openxmlformats.org/officeDocument/2006/relationships" id="259" r:id="Rdfe00dee37ef465c"/>
    <p:sldId xmlns:r="http://schemas.openxmlformats.org/officeDocument/2006/relationships" id="260" r:id="R21a4ea7906994cdd"/>
    <p:sldId xmlns:r="http://schemas.openxmlformats.org/officeDocument/2006/relationships" id="261" r:id="R76e21adc425743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7a0efb0172405c" /><Relationship Type="http://schemas.openxmlformats.org/officeDocument/2006/relationships/slide" Target="/ppt/slides/slide1.xml" Id="Rcc329be152d24b8e" /><Relationship Type="http://schemas.openxmlformats.org/officeDocument/2006/relationships/slide" Target="/ppt/slides/slide2.xml" Id="R42297acc6f4e460c" /><Relationship Type="http://schemas.openxmlformats.org/officeDocument/2006/relationships/slide" Target="/ppt/slides/slide3.xml" Id="R0ff487aa515a4a47" /><Relationship Type="http://schemas.openxmlformats.org/officeDocument/2006/relationships/slide" Target="/ppt/slides/slide4.xml" Id="Rdfe00dee37ef465c" /><Relationship Type="http://schemas.openxmlformats.org/officeDocument/2006/relationships/slide" Target="/ppt/slides/slide5.xml" Id="R21a4ea7906994cdd" /><Relationship Type="http://schemas.openxmlformats.org/officeDocument/2006/relationships/slide" Target="/ppt/slides/slide6.xml" Id="R76e21adc425743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396ca209134c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e7709882f49e4" /><Relationship Type="http://schemas.openxmlformats.org/officeDocument/2006/relationships/theme" Target="/ppt/slideMasters/theme/theme1.xml" Id="R8bd723668bcb4c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9e7709882f49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962f1fa0b45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7243fa6ba4a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39989097e4d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22e42d00a49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5b0411b3144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395c3a7c248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BOGEN ØYE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Prinsens gate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927 774 321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