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ef598c2cb0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f1ad32c57d4092"/>
  </p:sldMasterIdLst>
  <p:sldIdLst>
    <p:sldId xmlns:r="http://schemas.openxmlformats.org/officeDocument/2006/relationships" id="256" r:id="Rb8699ec6553d4af9"/>
    <p:sldId xmlns:r="http://schemas.openxmlformats.org/officeDocument/2006/relationships" id="257" r:id="Rd7ed9a2ea53d467f"/>
    <p:sldId xmlns:r="http://schemas.openxmlformats.org/officeDocument/2006/relationships" id="258" r:id="Rd4f01f7867ca425c"/>
    <p:sldId xmlns:r="http://schemas.openxmlformats.org/officeDocument/2006/relationships" id="259" r:id="Rae5eabfb11634b41"/>
    <p:sldId xmlns:r="http://schemas.openxmlformats.org/officeDocument/2006/relationships" id="260" r:id="Rd3b255c951354057"/>
    <p:sldId xmlns:r="http://schemas.openxmlformats.org/officeDocument/2006/relationships" id="261" r:id="R19e95d4e491044db"/>
    <p:sldId xmlns:r="http://schemas.openxmlformats.org/officeDocument/2006/relationships" id="262" r:id="R8e4cb73717ee4f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1ad32c57d4092" /><Relationship Type="http://schemas.openxmlformats.org/officeDocument/2006/relationships/slide" Target="/ppt/slides/slide1.xml" Id="Rb8699ec6553d4af9" /><Relationship Type="http://schemas.openxmlformats.org/officeDocument/2006/relationships/slide" Target="/ppt/slides/slide2.xml" Id="Rd7ed9a2ea53d467f" /><Relationship Type="http://schemas.openxmlformats.org/officeDocument/2006/relationships/slide" Target="/ppt/slides/slide3.xml" Id="Rd4f01f7867ca425c" /><Relationship Type="http://schemas.openxmlformats.org/officeDocument/2006/relationships/slide" Target="/ppt/slides/slide4.xml" Id="Rae5eabfb11634b41" /><Relationship Type="http://schemas.openxmlformats.org/officeDocument/2006/relationships/slide" Target="/ppt/slides/slide5.xml" Id="Rd3b255c951354057" /><Relationship Type="http://schemas.openxmlformats.org/officeDocument/2006/relationships/slide" Target="/ppt/slides/slide6.xml" Id="R19e95d4e491044db" /><Relationship Type="http://schemas.openxmlformats.org/officeDocument/2006/relationships/slide" Target="/ppt/slides/slide7.xml" Id="R8e4cb73717ee4f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277d5739b4b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615623ee044b7" /><Relationship Type="http://schemas.openxmlformats.org/officeDocument/2006/relationships/theme" Target="/ppt/slideMasters/theme/theme1.xml" Id="Rece8f69d1332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7615623ee044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51ba762c74f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7924685b245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91de5b580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4d893efb549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fea23f0ed48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8329852c444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a1b86fb0f40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ØYE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ØYE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3 241 411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MADS BOGEN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927 774 321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