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10983e696742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5a380422a248e9"/>
  </p:sldMasterIdLst>
  <p:sldIdLst>
    <p:sldId xmlns:r="http://schemas.openxmlformats.org/officeDocument/2006/relationships" id="256" r:id="Rf959fc60a979450a"/>
    <p:sldId xmlns:r="http://schemas.openxmlformats.org/officeDocument/2006/relationships" id="257" r:id="Rb670733ef43d4c66"/>
    <p:sldId xmlns:r="http://schemas.openxmlformats.org/officeDocument/2006/relationships" id="258" r:id="R74f8c787d57a4539"/>
    <p:sldId xmlns:r="http://schemas.openxmlformats.org/officeDocument/2006/relationships" id="259" r:id="R8cc2eda92a10492b"/>
    <p:sldId xmlns:r="http://schemas.openxmlformats.org/officeDocument/2006/relationships" id="260" r:id="R73a066741c3d4c77"/>
    <p:sldId xmlns:r="http://schemas.openxmlformats.org/officeDocument/2006/relationships" id="261" r:id="R0b3e740e1b554a8a"/>
    <p:sldId xmlns:r="http://schemas.openxmlformats.org/officeDocument/2006/relationships" id="262" r:id="R824cd782b0d848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5a380422a248e9" /><Relationship Type="http://schemas.openxmlformats.org/officeDocument/2006/relationships/slide" Target="/ppt/slides/slide1.xml" Id="Rf959fc60a979450a" /><Relationship Type="http://schemas.openxmlformats.org/officeDocument/2006/relationships/slide" Target="/ppt/slides/slide2.xml" Id="Rb670733ef43d4c66" /><Relationship Type="http://schemas.openxmlformats.org/officeDocument/2006/relationships/slide" Target="/ppt/slides/slide3.xml" Id="R74f8c787d57a4539" /><Relationship Type="http://schemas.openxmlformats.org/officeDocument/2006/relationships/slide" Target="/ppt/slides/slide4.xml" Id="R8cc2eda92a10492b" /><Relationship Type="http://schemas.openxmlformats.org/officeDocument/2006/relationships/slide" Target="/ppt/slides/slide5.xml" Id="R73a066741c3d4c77" /><Relationship Type="http://schemas.openxmlformats.org/officeDocument/2006/relationships/slide" Target="/ppt/slides/slide6.xml" Id="R0b3e740e1b554a8a" /><Relationship Type="http://schemas.openxmlformats.org/officeDocument/2006/relationships/slide" Target="/ppt/slides/slide7.xml" Id="R824cd782b0d848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d2224423a4d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d73722c954a3e" /><Relationship Type="http://schemas.openxmlformats.org/officeDocument/2006/relationships/theme" Target="/ppt/slideMasters/theme/theme1.xml" Id="Re2046cf835e94a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ad73722c954a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e5e28c403049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bba9bb8f9a44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9996cb79844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a34ee832446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82a70a6d34f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1280c5bfb47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f53bc784f42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ASKELADDEN &amp; CO FELLESINVEST 7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FELLESINVEST 7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ASKELADDEN &amp; CO FELLESINVEST 7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FELLESINVEST 7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FELLESINVEST 7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FELLESINVEST 7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1 266 073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1 271 073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FELLESINVEST 7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FRANZ WILHELM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ALOHOMORA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 LIGHTHOUSE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ALKOFONDET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CASH IS KINDZ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FRIEDBERG INVEST AS  –  6,4 %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FELLESINVEST 7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927 784 955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ASKELADDEN &amp; CO FELLESINVEST 7 AS</a:t>
            </a:r>
          </a:p>
        </p:txBody>
      </p:sp>
    </p:spTree>
  </p:cSld>
  <p:clrMapOvr>
    <a:masterClrMapping xmlns:a="http://schemas.openxmlformats.org/drawingml/2006/main"/>
  </p:clrMapOvr>
</p:sld>
</file>