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f9946656643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4b67c2c524b34"/>
  </p:sldMasterIdLst>
  <p:sldIdLst>
    <p:sldId xmlns:r="http://schemas.openxmlformats.org/officeDocument/2006/relationships" id="256" r:id="Ra260d489dc8245c8"/>
    <p:sldId xmlns:r="http://schemas.openxmlformats.org/officeDocument/2006/relationships" id="257" r:id="Racd5225f36684471"/>
    <p:sldId xmlns:r="http://schemas.openxmlformats.org/officeDocument/2006/relationships" id="258" r:id="R8bc334b44edc420c"/>
    <p:sldId xmlns:r="http://schemas.openxmlformats.org/officeDocument/2006/relationships" id="259" r:id="R38f1936acfb84ae8"/>
    <p:sldId xmlns:r="http://schemas.openxmlformats.org/officeDocument/2006/relationships" id="260" r:id="Rfbd2cd33d4534df8"/>
    <p:sldId xmlns:r="http://schemas.openxmlformats.org/officeDocument/2006/relationships" id="261" r:id="Rf26eccc3bc9d4844"/>
    <p:sldId xmlns:r="http://schemas.openxmlformats.org/officeDocument/2006/relationships" id="262" r:id="R7ee7f69abd4345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4b67c2c524b34" /><Relationship Type="http://schemas.openxmlformats.org/officeDocument/2006/relationships/slide" Target="/ppt/slides/slide1.xml" Id="Ra260d489dc8245c8" /><Relationship Type="http://schemas.openxmlformats.org/officeDocument/2006/relationships/slide" Target="/ppt/slides/slide2.xml" Id="Racd5225f36684471" /><Relationship Type="http://schemas.openxmlformats.org/officeDocument/2006/relationships/slide" Target="/ppt/slides/slide3.xml" Id="R8bc334b44edc420c" /><Relationship Type="http://schemas.openxmlformats.org/officeDocument/2006/relationships/slide" Target="/ppt/slides/slide4.xml" Id="R38f1936acfb84ae8" /><Relationship Type="http://schemas.openxmlformats.org/officeDocument/2006/relationships/slide" Target="/ppt/slides/slide5.xml" Id="Rfbd2cd33d4534df8" /><Relationship Type="http://schemas.openxmlformats.org/officeDocument/2006/relationships/slide" Target="/ppt/slides/slide6.xml" Id="Rf26eccc3bc9d4844" /><Relationship Type="http://schemas.openxmlformats.org/officeDocument/2006/relationships/slide" Target="/ppt/slides/slide7.xml" Id="R7ee7f69abd4345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ff1adedcb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119339e34269" /><Relationship Type="http://schemas.openxmlformats.org/officeDocument/2006/relationships/theme" Target="/ppt/slideMasters/theme/theme1.xml" Id="Rd2a07cce059c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6119339e342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a2e162e54a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16448f700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6f7ba357f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3b2254d2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8efb7dc1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819d8dbc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060635e7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623 670 000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672 025 000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CAG 25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 ADVENTURES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HAPPENS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INVEST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AS</a:t>
            </a:r>
          </a:p>
        </p:txBody>
      </p:sp>
    </p:spTree>
  </p:cSld>
  <p:clrMapOvr>
    <a:masterClrMapping xmlns:a="http://schemas.openxmlformats.org/drawingml/2006/main"/>
  </p:clrMapOvr>
</p:sld>
</file>