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4acc77d7e3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f05d079194226"/>
  </p:sldMasterIdLst>
  <p:sldIdLst>
    <p:sldId xmlns:r="http://schemas.openxmlformats.org/officeDocument/2006/relationships" id="256" r:id="R089faedb483b43a1"/>
    <p:sldId xmlns:r="http://schemas.openxmlformats.org/officeDocument/2006/relationships" id="257" r:id="R9a85c0c365bd42b7"/>
    <p:sldId xmlns:r="http://schemas.openxmlformats.org/officeDocument/2006/relationships" id="258" r:id="R60505f3799494a12"/>
    <p:sldId xmlns:r="http://schemas.openxmlformats.org/officeDocument/2006/relationships" id="259" r:id="Rc4b1b6aef1a84db6"/>
    <p:sldId xmlns:r="http://schemas.openxmlformats.org/officeDocument/2006/relationships" id="260" r:id="R8e2af9e7eb0c4f61"/>
    <p:sldId xmlns:r="http://schemas.openxmlformats.org/officeDocument/2006/relationships" id="261" r:id="R319ae626f223462f"/>
    <p:sldId xmlns:r="http://schemas.openxmlformats.org/officeDocument/2006/relationships" id="262" r:id="R4319ec7f040b46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f05d079194226" /><Relationship Type="http://schemas.openxmlformats.org/officeDocument/2006/relationships/slide" Target="/ppt/slides/slide1.xml" Id="R089faedb483b43a1" /><Relationship Type="http://schemas.openxmlformats.org/officeDocument/2006/relationships/slide" Target="/ppt/slides/slide2.xml" Id="R9a85c0c365bd42b7" /><Relationship Type="http://schemas.openxmlformats.org/officeDocument/2006/relationships/slide" Target="/ppt/slides/slide3.xml" Id="R60505f3799494a12" /><Relationship Type="http://schemas.openxmlformats.org/officeDocument/2006/relationships/slide" Target="/ppt/slides/slide4.xml" Id="Rc4b1b6aef1a84db6" /><Relationship Type="http://schemas.openxmlformats.org/officeDocument/2006/relationships/slide" Target="/ppt/slides/slide5.xml" Id="R8e2af9e7eb0c4f61" /><Relationship Type="http://schemas.openxmlformats.org/officeDocument/2006/relationships/slide" Target="/ppt/slides/slide6.xml" Id="R319ae626f223462f" /><Relationship Type="http://schemas.openxmlformats.org/officeDocument/2006/relationships/slide" Target="/ppt/slides/slide7.xml" Id="R4319ec7f040b46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9c43d3dae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f6ce8bef14f4e" /><Relationship Type="http://schemas.openxmlformats.org/officeDocument/2006/relationships/theme" Target="/ppt/slideMasters/theme/theme1.xml" Id="Rf57a85d50bbe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f6ce8bef1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8341756b8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4029fb0da41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c765d8123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520bef20149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8edc7f011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b1b3e3ef140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76c5c365b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603 793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TORGERSEN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Haarklous plass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