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1ffdc267e84c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005dab8338469a"/>
  </p:sldMasterIdLst>
  <p:sldIdLst>
    <p:sldId xmlns:r="http://schemas.openxmlformats.org/officeDocument/2006/relationships" id="256" r:id="Rf5911e6b44074a84"/>
    <p:sldId xmlns:r="http://schemas.openxmlformats.org/officeDocument/2006/relationships" id="257" r:id="R1c4134d4705749b2"/>
    <p:sldId xmlns:r="http://schemas.openxmlformats.org/officeDocument/2006/relationships" id="258" r:id="R529be3f8af23430c"/>
    <p:sldId xmlns:r="http://schemas.openxmlformats.org/officeDocument/2006/relationships" id="259" r:id="R28f619682eca4b64"/>
    <p:sldId xmlns:r="http://schemas.openxmlformats.org/officeDocument/2006/relationships" id="260" r:id="R5ee92ffa02ee474e"/>
    <p:sldId xmlns:r="http://schemas.openxmlformats.org/officeDocument/2006/relationships" id="261" r:id="R372324d23f0f46ba"/>
    <p:sldId xmlns:r="http://schemas.openxmlformats.org/officeDocument/2006/relationships" id="262" r:id="R5635b623ca3a49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005dab8338469a" /><Relationship Type="http://schemas.openxmlformats.org/officeDocument/2006/relationships/slide" Target="/ppt/slides/slide1.xml" Id="Rf5911e6b44074a84" /><Relationship Type="http://schemas.openxmlformats.org/officeDocument/2006/relationships/slide" Target="/ppt/slides/slide2.xml" Id="R1c4134d4705749b2" /><Relationship Type="http://schemas.openxmlformats.org/officeDocument/2006/relationships/slide" Target="/ppt/slides/slide3.xml" Id="R529be3f8af23430c" /><Relationship Type="http://schemas.openxmlformats.org/officeDocument/2006/relationships/slide" Target="/ppt/slides/slide4.xml" Id="R28f619682eca4b64" /><Relationship Type="http://schemas.openxmlformats.org/officeDocument/2006/relationships/slide" Target="/ppt/slides/slide5.xml" Id="R5ee92ffa02ee474e" /><Relationship Type="http://schemas.openxmlformats.org/officeDocument/2006/relationships/slide" Target="/ppt/slides/slide6.xml" Id="R372324d23f0f46ba" /><Relationship Type="http://schemas.openxmlformats.org/officeDocument/2006/relationships/slide" Target="/ppt/slides/slide7.xml" Id="R5635b623ca3a49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c6bb591df4a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f457735794bdf" /><Relationship Type="http://schemas.openxmlformats.org/officeDocument/2006/relationships/theme" Target="/ppt/slideMasters/theme/theme1.xml" Id="R2de3aeea404d42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8f457735794b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5631d496a42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40a645ae24f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c80b00e9c43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2598855dc4b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2e1785eac40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1b58a97b04d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4f9bfe18c4b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BJØRNULF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BJØRNULF VERDI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2 007 977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26 152 880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27 548 483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ELDAR HASUND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ELDAR HASUND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927 810 999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VERDI AS</a:t>
            </a:r>
          </a:p>
        </p:txBody>
      </p:sp>
    </p:spTree>
  </p:cSld>
  <p:clrMapOvr>
    <a:masterClrMapping xmlns:a="http://schemas.openxmlformats.org/drawingml/2006/main"/>
  </p:clrMapOvr>
</p:sld>
</file>