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21d705333f44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353e3019384c2a"/>
  </p:sldMasterIdLst>
  <p:sldIdLst>
    <p:sldId xmlns:r="http://schemas.openxmlformats.org/officeDocument/2006/relationships" id="256" r:id="R41266d1448af4b93"/>
    <p:sldId xmlns:r="http://schemas.openxmlformats.org/officeDocument/2006/relationships" id="257" r:id="Rfba634d1531045b8"/>
    <p:sldId xmlns:r="http://schemas.openxmlformats.org/officeDocument/2006/relationships" id="258" r:id="R5b5e046b2f084f34"/>
    <p:sldId xmlns:r="http://schemas.openxmlformats.org/officeDocument/2006/relationships" id="259" r:id="R1c40e4923cf94044"/>
    <p:sldId xmlns:r="http://schemas.openxmlformats.org/officeDocument/2006/relationships" id="260" r:id="Rfd8867126bd94648"/>
    <p:sldId xmlns:r="http://schemas.openxmlformats.org/officeDocument/2006/relationships" id="261" r:id="R9b905f1703b64054"/>
    <p:sldId xmlns:r="http://schemas.openxmlformats.org/officeDocument/2006/relationships" id="262" r:id="R718d4f28a32440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353e3019384c2a" /><Relationship Type="http://schemas.openxmlformats.org/officeDocument/2006/relationships/slide" Target="/ppt/slides/slide1.xml" Id="R41266d1448af4b93" /><Relationship Type="http://schemas.openxmlformats.org/officeDocument/2006/relationships/slide" Target="/ppt/slides/slide2.xml" Id="Rfba634d1531045b8" /><Relationship Type="http://schemas.openxmlformats.org/officeDocument/2006/relationships/slide" Target="/ppt/slides/slide3.xml" Id="R5b5e046b2f084f34" /><Relationship Type="http://schemas.openxmlformats.org/officeDocument/2006/relationships/slide" Target="/ppt/slides/slide4.xml" Id="R1c40e4923cf94044" /><Relationship Type="http://schemas.openxmlformats.org/officeDocument/2006/relationships/slide" Target="/ppt/slides/slide5.xml" Id="Rfd8867126bd94648" /><Relationship Type="http://schemas.openxmlformats.org/officeDocument/2006/relationships/slide" Target="/ppt/slides/slide6.xml" Id="R9b905f1703b64054" /><Relationship Type="http://schemas.openxmlformats.org/officeDocument/2006/relationships/slide" Target="/ppt/slides/slide7.xml" Id="R718d4f28a32440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968d83ecee4c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c45c6760e4afe" /><Relationship Type="http://schemas.openxmlformats.org/officeDocument/2006/relationships/theme" Target="/ppt/slideMasters/theme/theme1.xml" Id="Re90a34d1078949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4c45c6760e4a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9c25d5ec64f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096b59e6e42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7249546c6f44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005ddb77bd4a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745e3fabe45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9ab0fe3504c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912fbaa3c43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 K ALBRETSEN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K ALBRETSEN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 K ALBRETSEN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K ALBRETSEN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K ALBRETSEN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K ALBRETSEN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2 447 366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5 761 399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6 011 399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K ALBRETSEN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KJERSTI ALBRETSEN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K ALBRETSEN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Forusbeen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927 818 027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K ALBRETSEN AS</a:t>
            </a:r>
          </a:p>
        </p:txBody>
      </p:sp>
    </p:spTree>
  </p:cSld>
  <p:clrMapOvr>
    <a:masterClrMapping xmlns:a="http://schemas.openxmlformats.org/drawingml/2006/main"/>
  </p:clrMapOvr>
</p:sld>
</file>