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f26152b9e847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e531fea274f91"/>
  </p:sldMasterIdLst>
  <p:sldIdLst>
    <p:sldId xmlns:r="http://schemas.openxmlformats.org/officeDocument/2006/relationships" id="256" r:id="Rf6de838c0cbf49ff"/>
    <p:sldId xmlns:r="http://schemas.openxmlformats.org/officeDocument/2006/relationships" id="257" r:id="R02434d1d4e1843a7"/>
    <p:sldId xmlns:r="http://schemas.openxmlformats.org/officeDocument/2006/relationships" id="258" r:id="Ra8aea4eaaf364129"/>
    <p:sldId xmlns:r="http://schemas.openxmlformats.org/officeDocument/2006/relationships" id="259" r:id="R64777ad37ddf4918"/>
    <p:sldId xmlns:r="http://schemas.openxmlformats.org/officeDocument/2006/relationships" id="260" r:id="R87ac7a8f308d4c69"/>
    <p:sldId xmlns:r="http://schemas.openxmlformats.org/officeDocument/2006/relationships" id="261" r:id="R687976d3405a43cc"/>
    <p:sldId xmlns:r="http://schemas.openxmlformats.org/officeDocument/2006/relationships" id="262" r:id="R167df142de1f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e531fea274f91" /><Relationship Type="http://schemas.openxmlformats.org/officeDocument/2006/relationships/slide" Target="/ppt/slides/slide1.xml" Id="Rf6de838c0cbf49ff" /><Relationship Type="http://schemas.openxmlformats.org/officeDocument/2006/relationships/slide" Target="/ppt/slides/slide2.xml" Id="R02434d1d4e1843a7" /><Relationship Type="http://schemas.openxmlformats.org/officeDocument/2006/relationships/slide" Target="/ppt/slides/slide3.xml" Id="Ra8aea4eaaf364129" /><Relationship Type="http://schemas.openxmlformats.org/officeDocument/2006/relationships/slide" Target="/ppt/slides/slide4.xml" Id="R64777ad37ddf4918" /><Relationship Type="http://schemas.openxmlformats.org/officeDocument/2006/relationships/slide" Target="/ppt/slides/slide5.xml" Id="R87ac7a8f308d4c69" /><Relationship Type="http://schemas.openxmlformats.org/officeDocument/2006/relationships/slide" Target="/ppt/slides/slide6.xml" Id="R687976d3405a43cc" /><Relationship Type="http://schemas.openxmlformats.org/officeDocument/2006/relationships/slide" Target="/ppt/slides/slide7.xml" Id="R167df142de1f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4632a6fa5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5bf13883e438e" /><Relationship Type="http://schemas.openxmlformats.org/officeDocument/2006/relationships/theme" Target="/ppt/slideMasters/theme/theme1.xml" Id="Rfb2e7291ebf149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5bf13883e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b3101ee8f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05d1d85dc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eef513beb42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13ff73d404b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97a299a02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06e2b143247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3039092fc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TR.H.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TR.H. INVEST II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4 768 924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23 175 966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25 401 990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HENDERSON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927 836 726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